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23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23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685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041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252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84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7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38D-DC37-4FE4-9638-ADDA12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5800"/>
            <a:ext cx="9882090" cy="409158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Keep Rocking With</a:t>
            </a:r>
            <a:b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FF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ROULETTE SUPERHACKED PYTHONCODE SERIES !</a:t>
            </a:r>
            <a:endParaRPr lang="en-IN" i="1" dirty="0">
              <a:solidFill>
                <a:srgbClr val="FF00FF"/>
              </a:solidFill>
              <a:latin typeface="Agency FB" panose="020B05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5621C-41E6-4525-9276-30F49B0A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82090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🕉️ MR.AMAZONXYZAPOLLOKGF - AKHANDA MAHA BHARAT SAMRAAJYONKA MJSHARABHA CHAKRABORTY M-ONE KALKIKING MANIDWEEPON LOKTANTR SARVALOK JAGADEKAAISVARIVAAN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kaveri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veera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bharat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Bhushan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🕉</a:t>
            </a:r>
          </a:p>
        </p:txBody>
      </p:sp>
    </p:spTree>
    <p:extLst>
      <p:ext uri="{BB962C8B-B14F-4D97-AF65-F5344CB8AC3E}">
        <p14:creationId xmlns:p14="http://schemas.microsoft.com/office/powerpoint/2010/main" val="41195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0EB046-3DA2-4B57-B79D-CFFADD0919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50729"/>
              </p:ext>
            </p:extLst>
          </p:nvPr>
        </p:nvGraphicFramePr>
        <p:xfrm>
          <a:off x="3474674" y="2800350"/>
          <a:ext cx="524265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1543136" imgH="526962" progId="Package">
                  <p:embed/>
                </p:oleObj>
              </mc:Choice>
              <mc:Fallback>
                <p:oleObj name="Packager Shell Object" showAsIcon="1" r:id="rId3" imgW="154313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4674" y="2800350"/>
                        <a:ext cx="5242652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7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38D-DC37-4FE4-9638-ADDA12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2550"/>
            <a:ext cx="9882090" cy="3424831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FF"/>
                </a:solidFill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GRACIAS !!</a:t>
            </a:r>
            <a:endParaRPr lang="en-IN" i="1" dirty="0">
              <a:solidFill>
                <a:srgbClr val="FF00FF"/>
              </a:solidFill>
              <a:latin typeface="Agency FB" panose="020B05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5621C-41E6-4525-9276-30F49B0A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82090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🕉️ MR.AMAZONXYZAPOLLOKGF - AKHANDA MAHA BHARAT SAMRAAJYONKA MJSHARABHA CHAKRABORTY M-ONE KALKIKING MANIDWEEPON LOKTANTR SARVALOK JAGADEKAAISVARIVAAN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kaveri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veera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bharat</a:t>
            </a:r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Bhushan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🕉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2BD8E-3922-4FDF-B89C-1B2F854B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1352550"/>
            <a:ext cx="4874372" cy="256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C4C698-B638-4679-B1A9-C9AAFF5B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350465"/>
            <a:ext cx="5153025" cy="25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3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60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Calibri</vt:lpstr>
      <vt:lpstr>Century Gothic</vt:lpstr>
      <vt:lpstr>Wingdings 3</vt:lpstr>
      <vt:lpstr>Ion Boardroom</vt:lpstr>
      <vt:lpstr>Package</vt:lpstr>
      <vt:lpstr>Let’s Keep Rocking With ROULETTE SUPERHACKED PYTHONCODE SERIES !</vt:lpstr>
      <vt:lpstr>PowerPoint Presentation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Jawaan Series</dc:title>
  <dc:creator>lenovo</dc:creator>
  <cp:lastModifiedBy>lenovo</cp:lastModifiedBy>
  <cp:revision>11</cp:revision>
  <dcterms:created xsi:type="dcterms:W3CDTF">2023-12-08T11:20:40Z</dcterms:created>
  <dcterms:modified xsi:type="dcterms:W3CDTF">2024-04-28T12:25:15Z</dcterms:modified>
</cp:coreProperties>
</file>