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83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63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8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61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053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7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11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0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65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05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8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3E58-8629-49E3-8E9F-5EBEBCEE6308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7BC5-E5F4-45B2-AF1D-AEBBB07314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0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PSEUDO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smtClean="0"/>
              <a:t>Ben ik nu buiten het doolhof {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    heb ik wel meer dan één stap gezet?</a:t>
            </a:r>
          </a:p>
          <a:p>
            <a:pPr marL="0" indent="0">
              <a:buNone/>
            </a:pPr>
            <a:r>
              <a:rPr lang="nl-NL" dirty="0" smtClean="0"/>
              <a:t>} </a:t>
            </a:r>
            <a:r>
              <a:rPr lang="nl-NL" dirty="0" err="1" smtClean="0"/>
              <a:t>else</a:t>
            </a:r>
            <a:r>
              <a:rPr lang="nl-NL" dirty="0" smtClean="0"/>
              <a:t> {</a:t>
            </a:r>
          </a:p>
          <a:p>
            <a:pPr marL="0" indent="0">
              <a:buNone/>
            </a:pPr>
            <a:endParaRPr lang="nl-NL" dirty="0" smtClean="0"/>
          </a:p>
          <a:p>
            <a:pPr marL="400050" lvl="1" indent="0">
              <a:buNone/>
            </a:pPr>
            <a:r>
              <a:rPr lang="nl-NL" dirty="0" smtClean="0"/>
              <a:t>    Ben ik hier nog niet geweest? {</a:t>
            </a:r>
          </a:p>
          <a:p>
            <a:pPr marL="400050" lvl="1" indent="0">
              <a:buNone/>
            </a:pPr>
            <a:r>
              <a:rPr lang="nl-NL" dirty="0" smtClean="0"/>
              <a:t>        Is onder open? { ga dan naar onder }</a:t>
            </a:r>
          </a:p>
          <a:p>
            <a:pPr marL="400050" lvl="1" indent="0">
              <a:buNone/>
            </a:pPr>
            <a:r>
              <a:rPr lang="nl-NL" dirty="0" smtClean="0"/>
              <a:t>        Is rechts open? { ga dan rechts }</a:t>
            </a:r>
          </a:p>
          <a:p>
            <a:pPr marL="400050" lvl="1" indent="0">
              <a:buNone/>
            </a:pPr>
            <a:r>
              <a:rPr lang="nl-NL" dirty="0" smtClean="0"/>
              <a:t>        Is boven open? { ga dan naar boven }</a:t>
            </a:r>
          </a:p>
          <a:p>
            <a:pPr marL="400050" lvl="1" indent="0">
              <a:buNone/>
            </a:pPr>
            <a:r>
              <a:rPr lang="nl-NL" dirty="0" smtClean="0"/>
              <a:t>        Is links open?    { ga dan links }</a:t>
            </a:r>
          </a:p>
          <a:p>
            <a:pPr marL="400050" lvl="1" indent="0">
              <a:buNone/>
            </a:pPr>
            <a:r>
              <a:rPr lang="nl-NL" dirty="0" smtClean="0"/>
              <a:t>    }</a:t>
            </a:r>
            <a:br>
              <a:rPr lang="nl-NL" dirty="0" smtClean="0"/>
            </a:br>
            <a:r>
              <a:rPr lang="nl-NL" dirty="0" smtClean="0">
                <a:solidFill>
                  <a:schemeClr val="bg1"/>
                </a:solidFill>
              </a:rPr>
              <a:t>6. als het antwoord gevonden is dan hoort dit vakje bi!</a:t>
            </a:r>
          </a:p>
          <a:p>
            <a:pPr marL="0" indent="0">
              <a:buNone/>
            </a:pPr>
            <a:r>
              <a:rPr lang="nl-NL" dirty="0"/>
              <a:t>}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00792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doorlopen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96752"/>
            <a:ext cx="2695575" cy="2657475"/>
          </a:xfrm>
        </p:spPr>
      </p:pic>
      <p:sp>
        <p:nvSpPr>
          <p:cNvPr id="5" name="Rechthoek 4"/>
          <p:cNvSpPr/>
          <p:nvPr/>
        </p:nvSpPr>
        <p:spPr>
          <a:xfrm>
            <a:off x="323528" y="12687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smtClean="0"/>
              <a:t>Is onder open? { ga dan naar onder }</a:t>
            </a:r>
          </a:p>
          <a:p>
            <a:r>
              <a:rPr lang="nl-NL" dirty="0" smtClean="0"/>
              <a:t>Is rechts open? { ga dan rechts }</a:t>
            </a:r>
          </a:p>
          <a:p>
            <a:r>
              <a:rPr lang="nl-NL" dirty="0" smtClean="0"/>
              <a:t>Is boven open? { ga dan naar boven }</a:t>
            </a:r>
          </a:p>
          <a:p>
            <a:r>
              <a:rPr lang="nl-NL" dirty="0" smtClean="0"/>
              <a:t>Is links open?    { ga dan links }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323528" y="2708920"/>
            <a:ext cx="54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Vak 1 = onder, rechts, boven,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links</a:t>
            </a:r>
          </a:p>
          <a:p>
            <a:r>
              <a:rPr lang="nl-NL" sz="2400" dirty="0" smtClean="0"/>
              <a:t>Vak 4 =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onder</a:t>
            </a:r>
            <a:r>
              <a:rPr lang="nl-NL" sz="2400" dirty="0" smtClean="0"/>
              <a:t>, rechts, boven,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links</a:t>
            </a:r>
          </a:p>
          <a:p>
            <a:r>
              <a:rPr lang="nl-NL" sz="2400" dirty="0" smtClean="0"/>
              <a:t>Vak 5 =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onder</a:t>
            </a:r>
            <a:r>
              <a:rPr lang="nl-NL" sz="2400" dirty="0" smtClean="0"/>
              <a:t>, rechts,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boven</a:t>
            </a:r>
            <a:r>
              <a:rPr lang="nl-NL" sz="2400" dirty="0" smtClean="0"/>
              <a:t>, links</a:t>
            </a:r>
          </a:p>
          <a:p>
            <a:r>
              <a:rPr lang="nl-NL" sz="2400" dirty="0" smtClean="0"/>
              <a:t>Vak 6 = onder,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rechts</a:t>
            </a:r>
            <a:r>
              <a:rPr lang="nl-NL" sz="2400" dirty="0" smtClean="0"/>
              <a:t>, boven, links</a:t>
            </a:r>
          </a:p>
          <a:p>
            <a:r>
              <a:rPr lang="nl-NL" sz="2400" dirty="0" smtClean="0"/>
              <a:t>Vak 9 =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onder</a:t>
            </a:r>
            <a:r>
              <a:rPr lang="nl-NL" sz="2400" dirty="0" smtClean="0"/>
              <a:t>,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rechts</a:t>
            </a:r>
            <a:r>
              <a:rPr lang="nl-NL" sz="2400" dirty="0" smtClean="0"/>
              <a:t>, boven, links</a:t>
            </a:r>
          </a:p>
          <a:p>
            <a:r>
              <a:rPr lang="nl-NL" sz="2400" dirty="0" smtClean="0"/>
              <a:t>Vak 8 =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onder</a:t>
            </a:r>
            <a:r>
              <a:rPr lang="nl-NL" sz="2400" dirty="0" smtClean="0"/>
              <a:t>, rechts,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boven</a:t>
            </a:r>
            <a:r>
              <a:rPr lang="nl-NL" sz="2400" dirty="0" smtClean="0"/>
              <a:t>, links</a:t>
            </a:r>
          </a:p>
          <a:p>
            <a:r>
              <a:rPr lang="nl-NL" sz="2400" dirty="0" smtClean="0"/>
              <a:t>Vak 7 = onder, rechts,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boven</a:t>
            </a:r>
            <a:r>
              <a:rPr lang="nl-NL" sz="2400" dirty="0" smtClean="0"/>
              <a:t>, </a:t>
            </a:r>
            <a:r>
              <a:rPr lang="nl-NL" sz="2400" dirty="0" smtClean="0">
                <a:solidFill>
                  <a:schemeClr val="bg1">
                    <a:lumMod val="75000"/>
                  </a:schemeClr>
                </a:solidFill>
              </a:rPr>
              <a:t>links</a:t>
            </a:r>
          </a:p>
          <a:p>
            <a:r>
              <a:rPr lang="nl-NL" sz="2400" dirty="0" smtClean="0"/>
              <a:t>Buiten het doolhof</a:t>
            </a:r>
          </a:p>
          <a:p>
            <a:endParaRPr lang="nl-NL" sz="2400" dirty="0"/>
          </a:p>
        </p:txBody>
      </p:sp>
      <p:sp>
        <p:nvSpPr>
          <p:cNvPr id="9" name="Rechthoek 8"/>
          <p:cNvSpPr/>
          <p:nvPr/>
        </p:nvSpPr>
        <p:spPr>
          <a:xfrm>
            <a:off x="1376352" y="2952240"/>
            <a:ext cx="72008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2279254" y="3312280"/>
            <a:ext cx="72008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2290100" y="3689736"/>
            <a:ext cx="72008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1376352" y="4033842"/>
            <a:ext cx="720080" cy="5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3203848" y="4409256"/>
            <a:ext cx="720080" cy="5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4076328" y="4384110"/>
            <a:ext cx="720080" cy="5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2249488" y="4757017"/>
            <a:ext cx="720080" cy="5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376352" y="5157192"/>
            <a:ext cx="720080" cy="5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14"/>
          <p:cNvSpPr/>
          <p:nvPr/>
        </p:nvSpPr>
        <p:spPr>
          <a:xfrm>
            <a:off x="4076328" y="4757017"/>
            <a:ext cx="720080" cy="5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391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PSEUDO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 smtClean="0"/>
              <a:t>Ben ik nu buiten het doolhof {</a:t>
            </a:r>
          </a:p>
          <a:p>
            <a:pPr marL="0" indent="0">
              <a:buNone/>
            </a:pPr>
            <a:r>
              <a:rPr lang="nl-NL" dirty="0" smtClean="0"/>
              <a:t>    heb ik wel meer dan één stap gezet?</a:t>
            </a:r>
          </a:p>
          <a:p>
            <a:pPr marL="0" indent="0">
              <a:buNone/>
            </a:pPr>
            <a:r>
              <a:rPr lang="nl-NL" dirty="0" smtClean="0"/>
              <a:t>        dan is </a:t>
            </a:r>
            <a:r>
              <a:rPr lang="nl-NL" dirty="0" smtClean="0"/>
              <a:t>er een oplossing gevonden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} </a:t>
            </a:r>
            <a:r>
              <a:rPr lang="nl-NL" dirty="0" err="1" smtClean="0"/>
              <a:t>else</a:t>
            </a:r>
            <a:r>
              <a:rPr lang="nl-NL" dirty="0" smtClean="0"/>
              <a:t> {</a:t>
            </a:r>
          </a:p>
          <a:p>
            <a:pPr marL="0" indent="0">
              <a:buNone/>
            </a:pPr>
            <a:r>
              <a:rPr lang="nl-NL" dirty="0" smtClean="0"/>
              <a:t>    Ben ik hier nog niet geweest? {</a:t>
            </a:r>
          </a:p>
          <a:p>
            <a:pPr marL="0" indent="0">
              <a:buNone/>
            </a:pPr>
            <a:r>
              <a:rPr lang="nl-NL" dirty="0" smtClean="0"/>
              <a:t>        Is onder open en !oplossing? { ga dan naar onder }</a:t>
            </a:r>
          </a:p>
          <a:p>
            <a:pPr marL="0" indent="0">
              <a:buNone/>
            </a:pPr>
            <a:r>
              <a:rPr lang="nl-NL" dirty="0" smtClean="0"/>
              <a:t>        Is rechts open en !oplossing? { ga dan rechts }</a:t>
            </a:r>
          </a:p>
          <a:p>
            <a:pPr marL="0" indent="0">
              <a:buNone/>
            </a:pPr>
            <a:r>
              <a:rPr lang="nl-NL" dirty="0" smtClean="0"/>
              <a:t>        Is boven open en !oplossing? { ga dan naar boven }</a:t>
            </a:r>
          </a:p>
          <a:p>
            <a:pPr marL="0" indent="0">
              <a:buNone/>
            </a:pPr>
            <a:r>
              <a:rPr lang="nl-NL" dirty="0" smtClean="0"/>
              <a:t>        Is links open en !oplossing?    { ga dan links }</a:t>
            </a:r>
          </a:p>
          <a:p>
            <a:pPr marL="0" indent="0">
              <a:buNone/>
            </a:pPr>
            <a:r>
              <a:rPr lang="nl-NL" dirty="0" smtClean="0"/>
              <a:t>    }</a:t>
            </a:r>
            <a:br>
              <a:rPr lang="nl-NL" dirty="0" smtClean="0"/>
            </a:br>
            <a:r>
              <a:rPr lang="nl-NL" dirty="0" smtClean="0">
                <a:solidFill>
                  <a:schemeClr val="bg1"/>
                </a:solidFill>
              </a:rPr>
              <a:t>// na uitleg </a:t>
            </a:r>
            <a:r>
              <a:rPr lang="nl-NL" dirty="0" err="1" smtClean="0">
                <a:solidFill>
                  <a:schemeClr val="bg1"/>
                </a:solidFill>
              </a:rPr>
              <a:t>orbl</a:t>
            </a:r>
            <a:r>
              <a:rPr lang="nl-NL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    </a:t>
            </a:r>
            <a:r>
              <a:rPr lang="nl-NL" dirty="0" smtClean="0"/>
              <a:t>als </a:t>
            </a:r>
            <a:r>
              <a:rPr lang="nl-NL" dirty="0"/>
              <a:t>de oplossing gevonden is dan hoort dit vakje bij </a:t>
            </a:r>
            <a:r>
              <a:rPr lang="nl-NL" dirty="0" smtClean="0"/>
              <a:t>de</a:t>
            </a:r>
            <a:br>
              <a:rPr lang="nl-NL" dirty="0" smtClean="0"/>
            </a:br>
            <a:r>
              <a:rPr lang="nl-NL" dirty="0" smtClean="0"/>
              <a:t>	oplossing!</a:t>
            </a:r>
            <a:r>
              <a:rPr lang="nl-NL" dirty="0" smtClean="0">
                <a:solidFill>
                  <a:schemeClr val="bg1"/>
                </a:solidFill>
              </a:rPr>
              <a:t> oplossing!</a:t>
            </a:r>
          </a:p>
          <a:p>
            <a:pPr marL="0" indent="0">
              <a:buNone/>
            </a:pPr>
            <a:r>
              <a:rPr lang="nl-NL" dirty="0" smtClean="0"/>
              <a:t>}</a:t>
            </a:r>
            <a:endParaRPr lang="nl-NL" dirty="0" smtClean="0"/>
          </a:p>
        </p:txBody>
      </p:sp>
      <p:sp>
        <p:nvSpPr>
          <p:cNvPr id="5" name="Rechthoek 4"/>
          <p:cNvSpPr/>
          <p:nvPr/>
        </p:nvSpPr>
        <p:spPr>
          <a:xfrm>
            <a:off x="2915816" y="2996952"/>
            <a:ext cx="1944216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1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283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Kantoorthema</vt:lpstr>
      <vt:lpstr>PSEUDO CODE</vt:lpstr>
      <vt:lpstr>Code doorlopen</vt:lpstr>
      <vt:lpstr>PSEUDO CODE</vt:lpstr>
    </vt:vector>
  </TitlesOfParts>
  <Company>Pionect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CODE</dc:title>
  <dc:creator>Tomas van Rijsse</dc:creator>
  <cp:lastModifiedBy>Gerwin van Dijken</cp:lastModifiedBy>
  <cp:revision>10</cp:revision>
  <dcterms:created xsi:type="dcterms:W3CDTF">2012-05-24T23:35:23Z</dcterms:created>
  <dcterms:modified xsi:type="dcterms:W3CDTF">2016-02-26T11:07:08Z</dcterms:modified>
</cp:coreProperties>
</file>