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0"/>
  </p:notesMasterIdLst>
  <p:handoutMasterIdLst>
    <p:handoutMasterId r:id="rId21"/>
  </p:handoutMasterIdLst>
  <p:sldIdLst>
    <p:sldId id="278" r:id="rId5"/>
    <p:sldId id="33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35" r:id="rId14"/>
    <p:sldId id="332" r:id="rId15"/>
    <p:sldId id="333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CD33F-C065-9B4A-B463-A79F42FC58F1}" v="132" dt="2022-10-21T12:07:46.97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4" autoAdjust="0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784" y="17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Angarita arocha" userId="45dfb75d-cabc-4472-bde4-b9dbf04631cd" providerId="ADAL" clId="{3A2876A6-9B28-DC48-8502-7023D13DC21B}"/>
    <pc:docChg chg="undo custSel addSld delSld modSld modMainMaster">
      <pc:chgData name="Rafael Angarita arocha" userId="45dfb75d-cabc-4472-bde4-b9dbf04631cd" providerId="ADAL" clId="{3A2876A6-9B28-DC48-8502-7023D13DC21B}" dt="2022-09-22T14:58:10.866" v="453" actId="5793"/>
      <pc:docMkLst>
        <pc:docMk/>
      </pc:docMkLst>
      <pc:sldChg chg="del">
        <pc:chgData name="Rafael Angarita arocha" userId="45dfb75d-cabc-4472-bde4-b9dbf04631cd" providerId="ADAL" clId="{3A2876A6-9B28-DC48-8502-7023D13DC21B}" dt="2022-09-22T14:24:46.067" v="23" actId="2696"/>
        <pc:sldMkLst>
          <pc:docMk/>
          <pc:sldMk cId="990581480" sldId="268"/>
        </pc:sldMkLst>
      </pc:sldChg>
      <pc:sldChg chg="del">
        <pc:chgData name="Rafael Angarita arocha" userId="45dfb75d-cabc-4472-bde4-b9dbf04631cd" providerId="ADAL" clId="{3A2876A6-9B28-DC48-8502-7023D13DC21B}" dt="2022-09-22T14:24:46.067" v="23" actId="2696"/>
        <pc:sldMkLst>
          <pc:docMk/>
          <pc:sldMk cId="4268183819" sldId="277"/>
        </pc:sldMkLst>
      </pc:sldChg>
      <pc:sldChg chg="addSp delSp modSp mod">
        <pc:chgData name="Rafael Angarita arocha" userId="45dfb75d-cabc-4472-bde4-b9dbf04631cd" providerId="ADAL" clId="{3A2876A6-9B28-DC48-8502-7023D13DC21B}" dt="2022-09-22T14:31:36.843" v="97" actId="1076"/>
        <pc:sldMkLst>
          <pc:docMk/>
          <pc:sldMk cId="1919887161" sldId="278"/>
        </pc:sldMkLst>
        <pc:spChg chg="mod">
          <ac:chgData name="Rafael Angarita arocha" userId="45dfb75d-cabc-4472-bde4-b9dbf04631cd" providerId="ADAL" clId="{3A2876A6-9B28-DC48-8502-7023D13DC21B}" dt="2022-09-22T14:31:15.431" v="94" actId="20577"/>
          <ac:spMkLst>
            <pc:docMk/>
            <pc:sldMk cId="1919887161" sldId="278"/>
            <ac:spMk id="2" creationId="{72014860-760B-F88C-3536-A0541AD5AA50}"/>
          </ac:spMkLst>
        </pc:spChg>
        <pc:spChg chg="mod">
          <ac:chgData name="Rafael Angarita arocha" userId="45dfb75d-cabc-4472-bde4-b9dbf04631cd" providerId="ADAL" clId="{3A2876A6-9B28-DC48-8502-7023D13DC21B}" dt="2022-09-22T14:31:34.579" v="96" actId="1076"/>
          <ac:spMkLst>
            <pc:docMk/>
            <pc:sldMk cId="1919887161" sldId="278"/>
            <ac:spMk id="3" creationId="{D30F159B-6D11-B655-A430-9C2FE973D07C}"/>
          </ac:spMkLst>
        </pc:spChg>
        <pc:spChg chg="mod">
          <ac:chgData name="Rafael Angarita arocha" userId="45dfb75d-cabc-4472-bde4-b9dbf04631cd" providerId="ADAL" clId="{3A2876A6-9B28-DC48-8502-7023D13DC21B}" dt="2022-09-22T14:31:36.843" v="97" actId="1076"/>
          <ac:spMkLst>
            <pc:docMk/>
            <pc:sldMk cId="1919887161" sldId="278"/>
            <ac:spMk id="4" creationId="{C42FB963-6409-8EB3-C970-A703CDAFBD07}"/>
          </ac:spMkLst>
        </pc:spChg>
        <pc:spChg chg="add del">
          <ac:chgData name="Rafael Angarita arocha" userId="45dfb75d-cabc-4472-bde4-b9dbf04631cd" providerId="ADAL" clId="{3A2876A6-9B28-DC48-8502-7023D13DC21B}" dt="2022-09-22T14:30:07.479" v="71" actId="22"/>
          <ac:spMkLst>
            <pc:docMk/>
            <pc:sldMk cId="1919887161" sldId="278"/>
            <ac:spMk id="6" creationId="{4872FECD-13DF-3BA3-5A17-649D2760C431}"/>
          </ac:spMkLst>
        </pc:spChg>
      </pc:sldChg>
      <pc:sldChg chg="delSp modSp add del mod modClrScheme chgLayout">
        <pc:chgData name="Rafael Angarita arocha" userId="45dfb75d-cabc-4472-bde4-b9dbf04631cd" providerId="ADAL" clId="{3A2876A6-9B28-DC48-8502-7023D13DC21B}" dt="2022-09-22T14:57:07.989" v="423" actId="1076"/>
        <pc:sldMkLst>
          <pc:docMk/>
          <pc:sldMk cId="1114229425" sldId="303"/>
        </pc:sldMkLst>
        <pc:spChg chg="del">
          <ac:chgData name="Rafael Angarita arocha" userId="45dfb75d-cabc-4472-bde4-b9dbf04631cd" providerId="ADAL" clId="{3A2876A6-9B28-DC48-8502-7023D13DC21B}" dt="2022-09-22T14:56:00.931" v="410" actId="478"/>
          <ac:spMkLst>
            <pc:docMk/>
            <pc:sldMk cId="1114229425" sldId="303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6:56.674" v="421" actId="700"/>
          <ac:spMkLst>
            <pc:docMk/>
            <pc:sldMk cId="1114229425" sldId="303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6:56.674" v="421" actId="700"/>
          <ac:spMkLst>
            <pc:docMk/>
            <pc:sldMk cId="1114229425" sldId="303"/>
            <ac:spMk id="4" creationId="{00000000-0000-0000-0000-000000000000}"/>
          </ac:spMkLst>
        </pc:spChg>
        <pc:picChg chg="mod">
          <ac:chgData name="Rafael Angarita arocha" userId="45dfb75d-cabc-4472-bde4-b9dbf04631cd" providerId="ADAL" clId="{3A2876A6-9B28-DC48-8502-7023D13DC21B}" dt="2022-09-22T14:57:07.989" v="423" actId="1076"/>
          <ac:picMkLst>
            <pc:docMk/>
            <pc:sldMk cId="1114229425" sldId="303"/>
            <ac:picMk id="6146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56:31.636" v="418" actId="1076"/>
          <ac:picMkLst>
            <pc:docMk/>
            <pc:sldMk cId="1114229425" sldId="303"/>
            <ac:picMk id="6147" creationId="{00000000-0000-0000-0000-000000000000}"/>
          </ac:picMkLst>
        </pc:picChg>
      </pc:sldChg>
      <pc:sldChg chg="delSp modSp add del mod modClrScheme chgLayout">
        <pc:chgData name="Rafael Angarita arocha" userId="45dfb75d-cabc-4472-bde4-b9dbf04631cd" providerId="ADAL" clId="{3A2876A6-9B28-DC48-8502-7023D13DC21B}" dt="2022-09-22T14:37:09.453" v="147" actId="1036"/>
        <pc:sldMkLst>
          <pc:docMk/>
          <pc:sldMk cId="3324014133" sldId="312"/>
        </pc:sldMkLst>
        <pc:spChg chg="del mod ord">
          <ac:chgData name="Rafael Angarita arocha" userId="45dfb75d-cabc-4472-bde4-b9dbf04631cd" providerId="ADAL" clId="{3A2876A6-9B28-DC48-8502-7023D13DC21B}" dt="2022-09-22T14:34:37.173" v="107" actId="478"/>
          <ac:spMkLst>
            <pc:docMk/>
            <pc:sldMk cId="3324014133" sldId="312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36:07.915" v="129" actId="20577"/>
          <ac:spMkLst>
            <pc:docMk/>
            <pc:sldMk cId="3324014133" sldId="312"/>
            <ac:spMk id="3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37:09.453" v="147" actId="1036"/>
          <ac:spMkLst>
            <pc:docMk/>
            <pc:sldMk cId="3324014133" sldId="312"/>
            <ac:spMk id="5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37:09.453" v="147" actId="1036"/>
          <ac:spMkLst>
            <pc:docMk/>
            <pc:sldMk cId="3324014133" sldId="312"/>
            <ac:spMk id="6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37:09.453" v="147" actId="1036"/>
          <ac:spMkLst>
            <pc:docMk/>
            <pc:sldMk cId="3324014133" sldId="312"/>
            <ac:spMk id="8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37:09.453" v="147" actId="1036"/>
          <ac:spMkLst>
            <pc:docMk/>
            <pc:sldMk cId="3324014133" sldId="312"/>
            <ac:spMk id="9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37:09.453" v="147" actId="1036"/>
          <ac:spMkLst>
            <pc:docMk/>
            <pc:sldMk cId="3324014133" sldId="312"/>
            <ac:spMk id="13" creationId="{00000000-0000-0000-0000-000000000000}"/>
          </ac:spMkLst>
        </pc:spChg>
        <pc:picChg chg="mod">
          <ac:chgData name="Rafael Angarita arocha" userId="45dfb75d-cabc-4472-bde4-b9dbf04631cd" providerId="ADAL" clId="{3A2876A6-9B28-DC48-8502-7023D13DC21B}" dt="2022-09-22T14:37:09.453" v="147" actId="1036"/>
          <ac:picMkLst>
            <pc:docMk/>
            <pc:sldMk cId="3324014133" sldId="312"/>
            <ac:picMk id="11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37:09.453" v="147" actId="1036"/>
          <ac:picMkLst>
            <pc:docMk/>
            <pc:sldMk cId="3324014133" sldId="312"/>
            <ac:picMk id="12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37:09.453" v="147" actId="1036"/>
          <ac:picMkLst>
            <pc:docMk/>
            <pc:sldMk cId="3324014133" sldId="312"/>
            <ac:picMk id="14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37:09.453" v="147" actId="1036"/>
          <ac:picMkLst>
            <pc:docMk/>
            <pc:sldMk cId="3324014133" sldId="312"/>
            <ac:picMk id="8194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37:09.453" v="147" actId="1036"/>
          <ac:picMkLst>
            <pc:docMk/>
            <pc:sldMk cId="3324014133" sldId="312"/>
            <ac:picMk id="9218" creationId="{00000000-0000-0000-0000-000000000000}"/>
          </ac:picMkLst>
        </pc:picChg>
      </pc:sldChg>
      <pc:sldChg chg="addSp delSp modSp add del mod modClrScheme modAnim chgLayout">
        <pc:chgData name="Rafael Angarita arocha" userId="45dfb75d-cabc-4472-bde4-b9dbf04631cd" providerId="ADAL" clId="{3A2876A6-9B28-DC48-8502-7023D13DC21B}" dt="2022-09-22T14:55:31.861" v="409"/>
        <pc:sldMkLst>
          <pc:docMk/>
          <pc:sldMk cId="1936479608" sldId="313"/>
        </pc:sldMkLst>
        <pc:spChg chg="del mod ord">
          <ac:chgData name="Rafael Angarita arocha" userId="45dfb75d-cabc-4472-bde4-b9dbf04631cd" providerId="ADAL" clId="{3A2876A6-9B28-DC48-8502-7023D13DC21B}" dt="2022-09-22T14:44:54.933" v="233" actId="478"/>
          <ac:spMkLst>
            <pc:docMk/>
            <pc:sldMk cId="1936479608" sldId="313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44:04.458" v="215" actId="700"/>
          <ac:spMkLst>
            <pc:docMk/>
            <pc:sldMk cId="1936479608" sldId="313"/>
            <ac:spMk id="3" creationId="{00000000-0000-0000-0000-000000000000}"/>
          </ac:spMkLst>
        </pc:spChg>
        <pc:spChg chg="add mod">
          <ac:chgData name="Rafael Angarita arocha" userId="45dfb75d-cabc-4472-bde4-b9dbf04631cd" providerId="ADAL" clId="{3A2876A6-9B28-DC48-8502-7023D13DC21B}" dt="2022-09-22T14:47:48.638" v="368" actId="20577"/>
          <ac:spMkLst>
            <pc:docMk/>
            <pc:sldMk cId="1936479608" sldId="313"/>
            <ac:spMk id="5" creationId="{27C8ACF7-DCC7-9419-4427-9C8D4EC56FD2}"/>
          </ac:spMkLst>
        </pc:spChg>
        <pc:spChg chg="mod">
          <ac:chgData name="Rafael Angarita arocha" userId="45dfb75d-cabc-4472-bde4-b9dbf04631cd" providerId="ADAL" clId="{3A2876A6-9B28-DC48-8502-7023D13DC21B}" dt="2022-09-22T14:48:16.223" v="391" actId="14100"/>
          <ac:spMkLst>
            <pc:docMk/>
            <pc:sldMk cId="1936479608" sldId="313"/>
            <ac:spMk id="9" creationId="{00000000-0000-0000-0000-000000000000}"/>
          </ac:spMkLst>
        </pc:spChg>
        <pc:spChg chg="mod">
          <ac:chgData name="Rafael Angarita arocha" userId="45dfb75d-cabc-4472-bde4-b9dbf04631cd" providerId="ADAL" clId="{3A2876A6-9B28-DC48-8502-7023D13DC21B}" dt="2022-09-22T14:48:19.247" v="392" actId="1076"/>
          <ac:spMkLst>
            <pc:docMk/>
            <pc:sldMk cId="1936479608" sldId="313"/>
            <ac:spMk id="13" creationId="{00000000-0000-0000-0000-000000000000}"/>
          </ac:spMkLst>
        </pc:spChg>
        <pc:picChg chg="mod">
          <ac:chgData name="Rafael Angarita arocha" userId="45dfb75d-cabc-4472-bde4-b9dbf04631cd" providerId="ADAL" clId="{3A2876A6-9B28-DC48-8502-7023D13DC21B}" dt="2022-09-22T14:48:49.203" v="401" actId="1076"/>
          <ac:picMkLst>
            <pc:docMk/>
            <pc:sldMk cId="1936479608" sldId="313"/>
            <ac:picMk id="15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49:01.850" v="406" actId="14100"/>
          <ac:picMkLst>
            <pc:docMk/>
            <pc:sldMk cId="1936479608" sldId="313"/>
            <ac:picMk id="17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48:45.897" v="399" actId="1076"/>
          <ac:picMkLst>
            <pc:docMk/>
            <pc:sldMk cId="1936479608" sldId="313"/>
            <ac:picMk id="18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48:45.897" v="399" actId="1076"/>
          <ac:picMkLst>
            <pc:docMk/>
            <pc:sldMk cId="1936479608" sldId="313"/>
            <ac:picMk id="19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46:01.166" v="241" actId="1076"/>
          <ac:picMkLst>
            <pc:docMk/>
            <pc:sldMk cId="1936479608" sldId="313"/>
            <ac:picMk id="8194" creationId="{00000000-0000-0000-0000-000000000000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7964794" sldId="326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964794" sldId="326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964794" sldId="326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964794" sldId="326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878910096" sldId="327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878910096" sldId="327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878910096" sldId="327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878910096" sldId="327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514185667" sldId="331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14185667" sldId="331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14185667" sldId="331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14185667" sldId="331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3177550120" sldId="332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177550120" sldId="332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177550120" sldId="332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177550120" sldId="332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3954893749" sldId="333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954893749" sldId="333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954893749" sldId="333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3954893749" sldId="333"/>
            <ac:spMk id="4" creationId="{00000000-0000-0000-0000-000000000000}"/>
          </ac:spMkLst>
        </pc:spChg>
      </pc:sldChg>
      <pc:sldChg chg="addSp delSp modSp add del mod modClrScheme modAnim chgLayout">
        <pc:chgData name="Rafael Angarita arocha" userId="45dfb75d-cabc-4472-bde4-b9dbf04631cd" providerId="ADAL" clId="{3A2876A6-9B28-DC48-8502-7023D13DC21B}" dt="2022-09-22T14:54:58.372" v="407"/>
        <pc:sldMkLst>
          <pc:docMk/>
          <pc:sldMk cId="2082159951" sldId="341"/>
        </pc:sldMkLst>
        <pc:spChg chg="del">
          <ac:chgData name="Rafael Angarita arocha" userId="45dfb75d-cabc-4472-bde4-b9dbf04631cd" providerId="ADAL" clId="{3A2876A6-9B28-DC48-8502-7023D13DC21B}" dt="2022-09-22T14:39:44.554" v="171" actId="478"/>
          <ac:spMkLst>
            <pc:docMk/>
            <pc:sldMk cId="2082159951" sldId="341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39:52.914" v="172" actId="700"/>
          <ac:spMkLst>
            <pc:docMk/>
            <pc:sldMk cId="2082159951" sldId="341"/>
            <ac:spMk id="3" creationId="{00000000-0000-0000-0000-000000000000}"/>
          </ac:spMkLst>
        </pc:spChg>
        <pc:spChg chg="add mod">
          <ac:chgData name="Rafael Angarita arocha" userId="45dfb75d-cabc-4472-bde4-b9dbf04631cd" providerId="ADAL" clId="{3A2876A6-9B28-DC48-8502-7023D13DC21B}" dt="2022-09-22T14:40:43.107" v="199" actId="1076"/>
          <ac:spMkLst>
            <pc:docMk/>
            <pc:sldMk cId="2082159951" sldId="341"/>
            <ac:spMk id="5" creationId="{7871B61A-EB61-9A21-F96A-69741E67E66D}"/>
          </ac:spMkLst>
        </pc:spChg>
        <pc:spChg chg="mod">
          <ac:chgData name="Rafael Angarita arocha" userId="45dfb75d-cabc-4472-bde4-b9dbf04631cd" providerId="ADAL" clId="{3A2876A6-9B28-DC48-8502-7023D13DC21B}" dt="2022-09-22T14:40:10.939" v="180" actId="21"/>
          <ac:spMkLst>
            <pc:docMk/>
            <pc:sldMk cId="2082159951" sldId="341"/>
            <ac:spMk id="9" creationId="{00000000-0000-0000-0000-000000000000}"/>
          </ac:spMkLst>
        </pc:spChg>
        <pc:picChg chg="mod">
          <ac:chgData name="Rafael Angarita arocha" userId="45dfb75d-cabc-4472-bde4-b9dbf04631cd" providerId="ADAL" clId="{3A2876A6-9B28-DC48-8502-7023D13DC21B}" dt="2022-09-22T14:39:59.746" v="176" actId="1076"/>
          <ac:picMkLst>
            <pc:docMk/>
            <pc:sldMk cId="2082159951" sldId="341"/>
            <ac:picMk id="8194" creationId="{00000000-0000-0000-0000-000000000000}"/>
          </ac:picMkLst>
        </pc:picChg>
        <pc:picChg chg="mod">
          <ac:chgData name="Rafael Angarita arocha" userId="45dfb75d-cabc-4472-bde4-b9dbf04631cd" providerId="ADAL" clId="{3A2876A6-9B28-DC48-8502-7023D13DC21B}" dt="2022-09-22T14:40:45.749" v="201" actId="1076"/>
          <ac:picMkLst>
            <pc:docMk/>
            <pc:sldMk cId="2082159951" sldId="341"/>
            <ac:picMk id="13314" creationId="{00000000-0000-0000-0000-000000000000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783210231" sldId="342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783210231" sldId="342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783210231" sldId="342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783210231" sldId="342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38999293" sldId="345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8999293" sldId="345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8999293" sldId="345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8999293" sldId="345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745755276" sldId="346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45755276" sldId="346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45755276" sldId="346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745755276" sldId="346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296068503" sldId="347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296068503" sldId="347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296068503" sldId="347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296068503" sldId="347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1117077215" sldId="351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117077215" sldId="351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117077215" sldId="351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117077215" sldId="351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587385327" sldId="353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87385327" sldId="353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87385327" sldId="353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87385327" sldId="353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1291716640" sldId="354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291716640" sldId="354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291716640" sldId="354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291716640" sldId="354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338216755" sldId="355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38216755" sldId="355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38216755" sldId="355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338216755" sldId="355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437664341" sldId="356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437664341" sldId="356"/>
            <ac:spMk id="2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437664341" sldId="356"/>
            <ac:spMk id="3" creationId="{00000000-0000-0000-0000-00000000000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437664341" sldId="356"/>
            <ac:spMk id="4" creationId="{00000000-0000-0000-0000-000000000000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530" v="451" actId="27636"/>
        <pc:sldMkLst>
          <pc:docMk/>
          <pc:sldMk cId="1992616529" sldId="360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992616529" sldId="360"/>
            <ac:spMk id="2" creationId="{365AFFB6-046B-E747-8554-518033266154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992616529" sldId="360"/>
            <ac:spMk id="5" creationId="{F716EB42-47AC-0C4F-B994-D47C98F77E75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992616529" sldId="360"/>
            <ac:spMk id="7" creationId="{6BD72FEE-021B-474B-94FD-AA70D2781C83}"/>
          </ac:spMkLst>
        </pc:spChg>
        <pc:spChg chg="mod ord">
          <ac:chgData name="Rafael Angarita arocha" userId="45dfb75d-cabc-4472-bde4-b9dbf04631cd" providerId="ADAL" clId="{3A2876A6-9B28-DC48-8502-7023D13DC21B}" dt="2022-09-22T14:57:58.530" v="451" actId="27636"/>
          <ac:spMkLst>
            <pc:docMk/>
            <pc:sldMk cId="1992616529" sldId="360"/>
            <ac:spMk id="8" creationId="{14991471-E6FF-DD4A-AEF2-264FF0E7F41E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992616529" sldId="360"/>
            <ac:spMk id="9" creationId="{C50EFFEC-3CC2-9D4B-97EC-C66CAE95A5CB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992616529" sldId="360"/>
            <ac:spMk id="10" creationId="{BDB7D379-2906-C747-98E9-54871884CBA7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32:54.928" v="99" actId="113"/>
        <pc:sldMkLst>
          <pc:docMk/>
          <pc:sldMk cId="1148519119" sldId="376"/>
        </pc:sldMkLst>
        <pc:spChg chg="mod ord">
          <ac:chgData name="Rafael Angarita arocha" userId="45dfb75d-cabc-4472-bde4-b9dbf04631cd" providerId="ADAL" clId="{3A2876A6-9B28-DC48-8502-7023D13DC21B}" dt="2022-09-22T14:31:47.060" v="98" actId="700"/>
          <ac:spMkLst>
            <pc:docMk/>
            <pc:sldMk cId="1148519119" sldId="376"/>
            <ac:spMk id="2" creationId="{0DF46CBD-8B61-DF4B-9F6B-9756FE0547E1}"/>
          </ac:spMkLst>
        </pc:spChg>
        <pc:spChg chg="mod ord">
          <ac:chgData name="Rafael Angarita arocha" userId="45dfb75d-cabc-4472-bde4-b9dbf04631cd" providerId="ADAL" clId="{3A2876A6-9B28-DC48-8502-7023D13DC21B}" dt="2022-09-22T14:32:54.928" v="99" actId="113"/>
          <ac:spMkLst>
            <pc:docMk/>
            <pc:sldMk cId="1148519119" sldId="376"/>
            <ac:spMk id="3" creationId="{7D7CD7D3-167F-A649-A8B3-C595EDEC7F6A}"/>
          </ac:spMkLst>
        </pc:spChg>
      </pc:sldChg>
      <pc:sldChg chg="addSp delSp modSp add del mod modClrScheme modAnim chgLayout modNotes">
        <pc:chgData name="Rafael Angarita arocha" userId="45dfb75d-cabc-4472-bde4-b9dbf04631cd" providerId="ADAL" clId="{3A2876A6-9B28-DC48-8502-7023D13DC21B}" dt="2022-09-22T14:34:19.995" v="105" actId="20577"/>
        <pc:sldMkLst>
          <pc:docMk/>
          <pc:sldMk cId="4044973813" sldId="377"/>
        </pc:sldMkLst>
        <pc:spChg chg="mod ord">
          <ac:chgData name="Rafael Angarita arocha" userId="45dfb75d-cabc-4472-bde4-b9dbf04631cd" providerId="ADAL" clId="{3A2876A6-9B28-DC48-8502-7023D13DC21B}" dt="2022-09-22T14:33:02.712" v="100" actId="700"/>
          <ac:spMkLst>
            <pc:docMk/>
            <pc:sldMk cId="4044973813" sldId="377"/>
            <ac:spMk id="2" creationId="{68C0BEC8-CFEB-E846-92CB-04267FC14DFF}"/>
          </ac:spMkLst>
        </pc:spChg>
        <pc:spChg chg="mod ord">
          <ac:chgData name="Rafael Angarita arocha" userId="45dfb75d-cabc-4472-bde4-b9dbf04631cd" providerId="ADAL" clId="{3A2876A6-9B28-DC48-8502-7023D13DC21B}" dt="2022-09-22T14:34:19.995" v="105" actId="20577"/>
          <ac:spMkLst>
            <pc:docMk/>
            <pc:sldMk cId="4044973813" sldId="377"/>
            <ac:spMk id="3" creationId="{4B8DD823-DD1C-CD4F-BCA1-68D1BCE05A9B}"/>
          </ac:spMkLst>
        </pc:spChg>
        <pc:spChg chg="add del mod">
          <ac:chgData name="Rafael Angarita arocha" userId="45dfb75d-cabc-4472-bde4-b9dbf04631cd" providerId="ADAL" clId="{3A2876A6-9B28-DC48-8502-7023D13DC21B}" dt="2022-09-22T14:29:56.710" v="68" actId="767"/>
          <ac:spMkLst>
            <pc:docMk/>
            <pc:sldMk cId="4044973813" sldId="377"/>
            <ac:spMk id="4" creationId="{C8419F47-58B2-CE5C-8183-33BBE0EF6E89}"/>
          </ac:spMkLst>
        </pc:spChg>
        <pc:spChg chg="add del mod">
          <ac:chgData name="Rafael Angarita arocha" userId="45dfb75d-cabc-4472-bde4-b9dbf04631cd" providerId="ADAL" clId="{3A2876A6-9B28-DC48-8502-7023D13DC21B}" dt="2022-09-22T14:29:56.082" v="67" actId="767"/>
          <ac:spMkLst>
            <pc:docMk/>
            <pc:sldMk cId="4044973813" sldId="377"/>
            <ac:spMk id="5" creationId="{A170C6BA-2B77-865E-8E78-6AC4B7888EE4}"/>
          </ac:spMkLst>
        </pc:spChg>
        <pc:spChg chg="add del mod">
          <ac:chgData name="Rafael Angarita arocha" userId="45dfb75d-cabc-4472-bde4-b9dbf04631cd" providerId="ADAL" clId="{3A2876A6-9B28-DC48-8502-7023D13DC21B}" dt="2022-09-22T14:29:54.222" v="63" actId="767"/>
          <ac:spMkLst>
            <pc:docMk/>
            <pc:sldMk cId="4044973813" sldId="377"/>
            <ac:spMk id="6" creationId="{5DDD0D1C-CEDA-DC92-C01C-5EA1823CB4EF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39:10.283" v="170" actId="1076"/>
        <pc:sldMkLst>
          <pc:docMk/>
          <pc:sldMk cId="4230122410" sldId="378"/>
        </pc:sldMkLst>
        <pc:spChg chg="mod ord">
          <ac:chgData name="Rafael Angarita arocha" userId="45dfb75d-cabc-4472-bde4-b9dbf04631cd" providerId="ADAL" clId="{3A2876A6-9B28-DC48-8502-7023D13DC21B}" dt="2022-09-22T14:37:45.953" v="151" actId="700"/>
          <ac:spMkLst>
            <pc:docMk/>
            <pc:sldMk cId="4230122410" sldId="378"/>
            <ac:spMk id="2" creationId="{2C30955C-D32F-2F45-ADE8-FF062F1FADAA}"/>
          </ac:spMkLst>
        </pc:spChg>
        <pc:spChg chg="mod ord">
          <ac:chgData name="Rafael Angarita arocha" userId="45dfb75d-cabc-4472-bde4-b9dbf04631cd" providerId="ADAL" clId="{3A2876A6-9B28-DC48-8502-7023D13DC21B}" dt="2022-09-22T14:38:05.706" v="158" actId="5793"/>
          <ac:spMkLst>
            <pc:docMk/>
            <pc:sldMk cId="4230122410" sldId="378"/>
            <ac:spMk id="3" creationId="{31B93A4D-2ED6-AB47-830D-7B0EBD2B8B1C}"/>
          </ac:spMkLst>
        </pc:spChg>
        <pc:spChg chg="mod">
          <ac:chgData name="Rafael Angarita arocha" userId="45dfb75d-cabc-4472-bde4-b9dbf04631cd" providerId="ADAL" clId="{3A2876A6-9B28-DC48-8502-7023D13DC21B}" dt="2022-09-22T14:39:08.851" v="169" actId="1076"/>
          <ac:spMkLst>
            <pc:docMk/>
            <pc:sldMk cId="4230122410" sldId="378"/>
            <ac:spMk id="5" creationId="{CC29F3D9-8D25-DE4B-B19D-318432A91A20}"/>
          </ac:spMkLst>
        </pc:spChg>
        <pc:picChg chg="mod">
          <ac:chgData name="Rafael Angarita arocha" userId="45dfb75d-cabc-4472-bde4-b9dbf04631cd" providerId="ADAL" clId="{3A2876A6-9B28-DC48-8502-7023D13DC21B}" dt="2022-09-22T14:39:10.283" v="170" actId="1076"/>
          <ac:picMkLst>
            <pc:docMk/>
            <pc:sldMk cId="4230122410" sldId="378"/>
            <ac:picMk id="4" creationId="{1EDEBC7F-F61E-FC4F-9483-43BDF1934AC0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37:32.499" v="150" actId="1076"/>
        <pc:sldMkLst>
          <pc:docMk/>
          <pc:sldMk cId="1573052538" sldId="379"/>
        </pc:sldMkLst>
        <pc:spChg chg="mod ord">
          <ac:chgData name="Rafael Angarita arocha" userId="45dfb75d-cabc-4472-bde4-b9dbf04631cd" providerId="ADAL" clId="{3A2876A6-9B28-DC48-8502-7023D13DC21B}" dt="2022-09-22T14:37:24.380" v="148" actId="700"/>
          <ac:spMkLst>
            <pc:docMk/>
            <pc:sldMk cId="1573052538" sldId="379"/>
            <ac:spMk id="2" creationId="{301CB075-A677-A34C-98D2-A55E968B03DF}"/>
          </ac:spMkLst>
        </pc:spChg>
        <pc:picChg chg="mod">
          <ac:chgData name="Rafael Angarita arocha" userId="45dfb75d-cabc-4472-bde4-b9dbf04631cd" providerId="ADAL" clId="{3A2876A6-9B28-DC48-8502-7023D13DC21B}" dt="2022-09-22T14:37:32.499" v="150" actId="1076"/>
          <ac:picMkLst>
            <pc:docMk/>
            <pc:sldMk cId="1573052538" sldId="379"/>
            <ac:picMk id="4" creationId="{BDAD7D12-CF85-1749-98F8-64BBF582F2B5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117025313" sldId="380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117025313" sldId="380"/>
            <ac:spMk id="2" creationId="{EB4219D1-08FA-4D4E-98EA-B38FCE4833BB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117025313" sldId="380"/>
            <ac:spMk id="3" creationId="{EB91E2D1-1A6C-FF4E-A552-3F3F518E6CA5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1594373035" sldId="381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594373035" sldId="381"/>
            <ac:spMk id="2" creationId="{531FF8B5-C2E1-3449-B39E-CE78B23D5F61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594373035" sldId="381"/>
            <ac:spMk id="3" creationId="{E7710BDF-BB6A-C040-8F0E-6E4AE04D9C32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43:49.622" v="214" actId="20577"/>
        <pc:sldMkLst>
          <pc:docMk/>
          <pc:sldMk cId="2263571324" sldId="382"/>
        </pc:sldMkLst>
        <pc:spChg chg="mod ord">
          <ac:chgData name="Rafael Angarita arocha" userId="45dfb75d-cabc-4472-bde4-b9dbf04631cd" providerId="ADAL" clId="{3A2876A6-9B28-DC48-8502-7023D13DC21B}" dt="2022-09-22T14:43:07.079" v="202" actId="700"/>
          <ac:spMkLst>
            <pc:docMk/>
            <pc:sldMk cId="2263571324" sldId="382"/>
            <ac:spMk id="2" creationId="{D2990190-536F-8D49-9126-1B2810EEC6B2}"/>
          </ac:spMkLst>
        </pc:spChg>
        <pc:spChg chg="mod ord">
          <ac:chgData name="Rafael Angarita arocha" userId="45dfb75d-cabc-4472-bde4-b9dbf04631cd" providerId="ADAL" clId="{3A2876A6-9B28-DC48-8502-7023D13DC21B}" dt="2022-09-22T14:43:49.622" v="214" actId="20577"/>
          <ac:spMkLst>
            <pc:docMk/>
            <pc:sldMk cId="2263571324" sldId="382"/>
            <ac:spMk id="3" creationId="{A8777802-C91A-094F-A3C6-72499F20303B}"/>
          </ac:spMkLst>
        </pc:spChg>
        <pc:picChg chg="mod">
          <ac:chgData name="Rafael Angarita arocha" userId="45dfb75d-cabc-4472-bde4-b9dbf04631cd" providerId="ADAL" clId="{3A2876A6-9B28-DC48-8502-7023D13DC21B}" dt="2022-09-22T14:43:47.118" v="212" actId="1076"/>
          <ac:picMkLst>
            <pc:docMk/>
            <pc:sldMk cId="2263571324" sldId="382"/>
            <ac:picMk id="4" creationId="{36F845D7-0904-DD49-B263-7BDABD213B08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560303185" sldId="383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60303185" sldId="383"/>
            <ac:spMk id="2" creationId="{9BD4ACC8-656F-C242-835E-F37D3B140CF7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560303185" sldId="383"/>
            <ac:spMk id="3" creationId="{BC74C150-4362-A840-80B0-57EBC8E80BD2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8:10.866" v="453" actId="5793"/>
        <pc:sldMkLst>
          <pc:docMk/>
          <pc:sldMk cId="4046088585" sldId="385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4046088585" sldId="385"/>
            <ac:spMk id="2" creationId="{DD2F557D-24BD-994F-B721-3CC26F6D19D5}"/>
          </ac:spMkLst>
        </pc:spChg>
        <pc:spChg chg="mod ord">
          <ac:chgData name="Rafael Angarita arocha" userId="45dfb75d-cabc-4472-bde4-b9dbf04631cd" providerId="ADAL" clId="{3A2876A6-9B28-DC48-8502-7023D13DC21B}" dt="2022-09-22T14:58:10.866" v="453" actId="5793"/>
          <ac:spMkLst>
            <pc:docMk/>
            <pc:sldMk cId="4046088585" sldId="385"/>
            <ac:spMk id="3" creationId="{33B8A568-BDCE-EC4F-9FC0-C76BF05E216D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1208141663" sldId="386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208141663" sldId="386"/>
            <ac:spMk id="2" creationId="{E0F73E54-D3F6-8C48-ACFF-6C01E57A55A0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208141663" sldId="386"/>
            <ac:spMk id="3" creationId="{881D719D-3EF9-7E49-BC8B-2D0A25A26385}"/>
          </ac:spMkLst>
        </pc:spChg>
        <pc:picChg chg="mod">
          <ac:chgData name="Rafael Angarita arocha" userId="45dfb75d-cabc-4472-bde4-b9dbf04631cd" providerId="ADAL" clId="{3A2876A6-9B28-DC48-8502-7023D13DC21B}" dt="2022-09-22T14:56:45.948" v="420" actId="1076"/>
          <ac:picMkLst>
            <pc:docMk/>
            <pc:sldMk cId="1208141663" sldId="386"/>
            <ac:picMk id="4" creationId="{15C7F5F1-0C9A-0B43-9B4C-AC3EC8EF41FD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1813799315" sldId="387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813799315" sldId="387"/>
            <ac:spMk id="2" creationId="{9EC45DEB-D0C7-7845-A079-A2E71E92516B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1813799315" sldId="387"/>
            <ac:spMk id="3" creationId="{7A8426C4-E3E4-F94C-B775-0754A3D8E282}"/>
          </ac:spMkLst>
        </pc:sp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4201950064" sldId="388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4201950064" sldId="388"/>
            <ac:spMk id="2" creationId="{CEFFE57A-F0AF-3F43-9148-28157320546F}"/>
          </ac:spMkLst>
        </pc:spChg>
        <pc:picChg chg="mod ord">
          <ac:chgData name="Rafael Angarita arocha" userId="45dfb75d-cabc-4472-bde4-b9dbf04631cd" providerId="ADAL" clId="{3A2876A6-9B28-DC48-8502-7023D13DC21B}" dt="2022-09-22T14:57:58.496" v="450" actId="700"/>
          <ac:picMkLst>
            <pc:docMk/>
            <pc:sldMk cId="4201950064" sldId="388"/>
            <ac:picMk id="5" creationId="{9560F3EA-F9AF-0145-939C-4079865BECDF}"/>
          </ac:picMkLst>
        </pc:picChg>
      </pc:sldChg>
      <pc:sldChg chg="modSp add del mod modClrScheme chgLayout">
        <pc:chgData name="Rafael Angarita arocha" userId="45dfb75d-cabc-4472-bde4-b9dbf04631cd" providerId="ADAL" clId="{3A2876A6-9B28-DC48-8502-7023D13DC21B}" dt="2022-09-22T14:57:58.496" v="450" actId="700"/>
        <pc:sldMkLst>
          <pc:docMk/>
          <pc:sldMk cId="2905901895" sldId="389"/>
        </pc:sldMkLst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905901895" sldId="389"/>
            <ac:spMk id="2" creationId="{0F63AB5C-FB73-254F-B1C6-96811CA497EA}"/>
          </ac:spMkLst>
        </pc:spChg>
        <pc:spChg chg="mod ord">
          <ac:chgData name="Rafael Angarita arocha" userId="45dfb75d-cabc-4472-bde4-b9dbf04631cd" providerId="ADAL" clId="{3A2876A6-9B28-DC48-8502-7023D13DC21B}" dt="2022-09-22T14:57:58.496" v="450" actId="700"/>
          <ac:spMkLst>
            <pc:docMk/>
            <pc:sldMk cId="2905901895" sldId="389"/>
            <ac:spMk id="3" creationId="{DCCB3B3C-C3EF-944D-AE3D-0A1934DE8B5B}"/>
          </ac:spMkLst>
        </pc:spChg>
      </pc:sldChg>
      <pc:sldMasterChg chg="modSp mod delSldLayout modSldLayout">
        <pc:chgData name="Rafael Angarita arocha" userId="45dfb75d-cabc-4472-bde4-b9dbf04631cd" providerId="ADAL" clId="{3A2876A6-9B28-DC48-8502-7023D13DC21B}" dt="2022-09-22T14:57:31.207" v="449" actId="14100"/>
        <pc:sldMasterMkLst>
          <pc:docMk/>
          <pc:sldMasterMk cId="341420931" sldId="2147483662"/>
        </pc:sldMasterMkLst>
        <pc:spChg chg="mod">
          <ac:chgData name="Rafael Angarita arocha" userId="45dfb75d-cabc-4472-bde4-b9dbf04631cd" providerId="ADAL" clId="{3A2876A6-9B28-DC48-8502-7023D13DC21B}" dt="2022-09-22T14:57:26.068" v="448" actId="1035"/>
          <ac:spMkLst>
            <pc:docMk/>
            <pc:sldMasterMk cId="341420931" sldId="2147483662"/>
            <ac:spMk id="2" creationId="{D25E9753-F25D-5E24-650A-2253140DC4C3}"/>
          </ac:spMkLst>
        </pc:spChg>
        <pc:spChg chg="mod">
          <ac:chgData name="Rafael Angarita arocha" userId="45dfb75d-cabc-4472-bde4-b9dbf04631cd" providerId="ADAL" clId="{3A2876A6-9B28-DC48-8502-7023D13DC21B}" dt="2022-09-22T14:57:31.207" v="449" actId="14100"/>
          <ac:spMkLst>
            <pc:docMk/>
            <pc:sldMasterMk cId="341420931" sldId="2147483662"/>
            <ac:spMk id="3" creationId="{F2067F1B-1651-CA59-55DE-24237427CCB3}"/>
          </ac:spMkLst>
        </pc:spChg>
        <pc:sldLayoutChg chg="delSp mod">
          <pc:chgData name="Rafael Angarita arocha" userId="45dfb75d-cabc-4472-bde4-b9dbf04631cd" providerId="ADAL" clId="{3A2876A6-9B28-DC48-8502-7023D13DC21B}" dt="2022-09-22T14:30:44.108" v="90" actId="478"/>
          <pc:sldLayoutMkLst>
            <pc:docMk/>
            <pc:sldMasterMk cId="341420931" sldId="2147483662"/>
            <pc:sldLayoutMk cId="948713456" sldId="2147483684"/>
          </pc:sldLayoutMkLst>
          <pc:picChg chg="del">
            <ac:chgData name="Rafael Angarita arocha" userId="45dfb75d-cabc-4472-bde4-b9dbf04631cd" providerId="ADAL" clId="{3A2876A6-9B28-DC48-8502-7023D13DC21B}" dt="2022-09-22T14:30:44.108" v="90" actId="478"/>
            <ac:picMkLst>
              <pc:docMk/>
              <pc:sldMasterMk cId="341420931" sldId="2147483662"/>
              <pc:sldLayoutMk cId="948713456" sldId="2147483684"/>
              <ac:picMk id="8" creationId="{00000000-0000-0000-0000-000000000000}"/>
            </ac:picMkLst>
          </pc:picChg>
        </pc:sldLayoutChg>
        <pc:sldLayoutChg chg="del">
          <pc:chgData name="Rafael Angarita arocha" userId="45dfb75d-cabc-4472-bde4-b9dbf04631cd" providerId="ADAL" clId="{3A2876A6-9B28-DC48-8502-7023D13DC21B}" dt="2022-09-22T14:30:02.684" v="69" actId="2696"/>
          <pc:sldLayoutMkLst>
            <pc:docMk/>
            <pc:sldMasterMk cId="341420931" sldId="2147483662"/>
            <pc:sldLayoutMk cId="2625326671" sldId="2147483684"/>
          </pc:sldLayoutMkLst>
        </pc:sldLayoutChg>
        <pc:sldLayoutChg chg="delSp mod">
          <pc:chgData name="Rafael Angarita arocha" userId="45dfb75d-cabc-4472-bde4-b9dbf04631cd" providerId="ADAL" clId="{3A2876A6-9B28-DC48-8502-7023D13DC21B}" dt="2022-09-22T14:30:47.943" v="91" actId="478"/>
          <pc:sldLayoutMkLst>
            <pc:docMk/>
            <pc:sldMasterMk cId="341420931" sldId="2147483662"/>
            <pc:sldLayoutMk cId="473124114" sldId="2147483685"/>
          </pc:sldLayoutMkLst>
          <pc:picChg chg="del">
            <ac:chgData name="Rafael Angarita arocha" userId="45dfb75d-cabc-4472-bde4-b9dbf04631cd" providerId="ADAL" clId="{3A2876A6-9B28-DC48-8502-7023D13DC21B}" dt="2022-09-22T14:30:47.943" v="91" actId="478"/>
            <ac:picMkLst>
              <pc:docMk/>
              <pc:sldMasterMk cId="341420931" sldId="2147483662"/>
              <pc:sldLayoutMk cId="473124114" sldId="2147483685"/>
              <ac:picMk id="7" creationId="{00000000-0000-0000-0000-000000000000}"/>
            </ac:picMkLst>
          </pc:picChg>
        </pc:sldLayoutChg>
        <pc:sldLayoutChg chg="del">
          <pc:chgData name="Rafael Angarita arocha" userId="45dfb75d-cabc-4472-bde4-b9dbf04631cd" providerId="ADAL" clId="{3A2876A6-9B28-DC48-8502-7023D13DC21B}" dt="2022-09-22T14:30:02.684" v="69" actId="2696"/>
          <pc:sldLayoutMkLst>
            <pc:docMk/>
            <pc:sldMasterMk cId="341420931" sldId="2147483662"/>
            <pc:sldLayoutMk cId="2912521402" sldId="2147483685"/>
          </pc:sldLayoutMkLst>
        </pc:sldLayoutChg>
      </pc:sldMasterChg>
    </pc:docChg>
  </pc:docChgLst>
  <pc:docChgLst>
    <pc:chgData name="Rafael Angarita arocha" userId="45dfb75d-cabc-4472-bde4-b9dbf04631cd" providerId="ADAL" clId="{C88E1809-E613-7F49-8B78-5E5DFC4FD59A}"/>
    <pc:docChg chg="addSld delSld modSld">
      <pc:chgData name="Rafael Angarita arocha" userId="45dfb75d-cabc-4472-bde4-b9dbf04631cd" providerId="ADAL" clId="{C88E1809-E613-7F49-8B78-5E5DFC4FD59A}" dt="2022-09-22T16:03:46.071" v="1"/>
      <pc:docMkLst>
        <pc:docMk/>
      </pc:docMkLst>
      <pc:sldChg chg="add">
        <pc:chgData name="Rafael Angarita arocha" userId="45dfb75d-cabc-4472-bde4-b9dbf04631cd" providerId="ADAL" clId="{C88E1809-E613-7F49-8B78-5E5DFC4FD59A}" dt="2022-09-22T16:03:46.071" v="1"/>
        <pc:sldMkLst>
          <pc:docMk/>
          <pc:sldMk cId="2514185667" sldId="331"/>
        </pc:sldMkLst>
      </pc:sldChg>
      <pc:sldChg chg="add">
        <pc:chgData name="Rafael Angarita arocha" userId="45dfb75d-cabc-4472-bde4-b9dbf04631cd" providerId="ADAL" clId="{C88E1809-E613-7F49-8B78-5E5DFC4FD59A}" dt="2022-09-22T16:03:46.071" v="1"/>
        <pc:sldMkLst>
          <pc:docMk/>
          <pc:sldMk cId="3177550120" sldId="332"/>
        </pc:sldMkLst>
      </pc:sldChg>
      <pc:sldChg chg="add">
        <pc:chgData name="Rafael Angarita arocha" userId="45dfb75d-cabc-4472-bde4-b9dbf04631cd" providerId="ADAL" clId="{C88E1809-E613-7F49-8B78-5E5DFC4FD59A}" dt="2022-09-22T16:03:46.071" v="1"/>
        <pc:sldMkLst>
          <pc:docMk/>
          <pc:sldMk cId="3954893749" sldId="333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783210231" sldId="342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238999293" sldId="345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2745755276" sldId="346"/>
        </pc:sldMkLst>
      </pc:sldChg>
      <pc:sldChg chg="add">
        <pc:chgData name="Rafael Angarita arocha" userId="45dfb75d-cabc-4472-bde4-b9dbf04631cd" providerId="ADAL" clId="{C88E1809-E613-7F49-8B78-5E5DFC4FD59A}" dt="2022-09-22T16:03:46.071" v="1"/>
        <pc:sldMkLst>
          <pc:docMk/>
          <pc:sldMk cId="1992616529" sldId="360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2117025313" sldId="380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1594373035" sldId="381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2560303185" sldId="383"/>
        </pc:sldMkLst>
      </pc:sldChg>
      <pc:sldChg chg="del">
        <pc:chgData name="Rafael Angarita arocha" userId="45dfb75d-cabc-4472-bde4-b9dbf04631cd" providerId="ADAL" clId="{C88E1809-E613-7F49-8B78-5E5DFC4FD59A}" dt="2022-09-22T16:03:41.148" v="0" actId="2696"/>
        <pc:sldMkLst>
          <pc:docMk/>
          <pc:sldMk cId="1813799315" sldId="387"/>
        </pc:sldMkLst>
      </pc:sldChg>
    </pc:docChg>
  </pc:docChgLst>
  <pc:docChgLst>
    <pc:chgData name="Rafael Angarita arocha" userId="45dfb75d-cabc-4472-bde4-b9dbf04631cd" providerId="ADAL" clId="{149CD33F-C065-9B4A-B463-A79F42FC58F1}"/>
    <pc:docChg chg="undo custSel addSld delSld modSld sldOrd">
      <pc:chgData name="Rafael Angarita arocha" userId="45dfb75d-cabc-4472-bde4-b9dbf04631cd" providerId="ADAL" clId="{149CD33F-C065-9B4A-B463-A79F42FC58F1}" dt="2022-10-27T09:52:59.063" v="678" actId="20577"/>
      <pc:docMkLst>
        <pc:docMk/>
      </pc:docMkLst>
      <pc:sldChg chg="addSp delSp modSp add del mod modTransition modClrScheme chgLayout">
        <pc:chgData name="Rafael Angarita arocha" userId="45dfb75d-cabc-4472-bde4-b9dbf04631cd" providerId="ADAL" clId="{149CD33F-C065-9B4A-B463-A79F42FC58F1}" dt="2022-10-21T08:30:17.552" v="7"/>
        <pc:sldMkLst>
          <pc:docMk/>
          <pc:sldMk cId="0" sldId="257"/>
        </pc:sldMkLst>
        <pc:spChg chg="mod ord">
          <ac:chgData name="Rafael Angarita arocha" userId="45dfb75d-cabc-4472-bde4-b9dbf04631cd" providerId="ADAL" clId="{149CD33F-C065-9B4A-B463-A79F42FC58F1}" dt="2022-10-21T08:30:16.112" v="6" actId="700"/>
          <ac:spMkLst>
            <pc:docMk/>
            <pc:sldMk cId="0" sldId="257"/>
            <ac:spMk id="5" creationId="{00000000-0000-0000-0000-000000000000}"/>
          </ac:spMkLst>
        </pc:spChg>
        <pc:spChg chg="mod ord">
          <ac:chgData name="Rafael Angarita arocha" userId="45dfb75d-cabc-4472-bde4-b9dbf04631cd" providerId="ADAL" clId="{149CD33F-C065-9B4A-B463-A79F42FC58F1}" dt="2022-10-21T08:30:16.112" v="6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Rafael Angarita arocha" userId="45dfb75d-cabc-4472-bde4-b9dbf04631cd" providerId="ADAL" clId="{149CD33F-C065-9B4A-B463-A79F42FC58F1}" dt="2022-10-21T08:30:16.112" v="6" actId="700"/>
          <ac:spMkLst>
            <pc:docMk/>
            <pc:sldMk cId="0" sldId="257"/>
            <ac:spMk id="18" creationId="{54E2BBEB-60BE-21B3-64B1-7712CD404DD5}"/>
          </ac:spMkLst>
        </pc:spChg>
      </pc:sldChg>
      <pc:sldChg chg="modSp add mod modTransition">
        <pc:chgData name="Rafael Angarita arocha" userId="45dfb75d-cabc-4472-bde4-b9dbf04631cd" providerId="ADAL" clId="{149CD33F-C065-9B4A-B463-A79F42FC58F1}" dt="2022-10-21T08:44:11.003" v="453" actId="1076"/>
        <pc:sldMkLst>
          <pc:docMk/>
          <pc:sldMk cId="0" sldId="258"/>
        </pc:sldMkLst>
        <pc:spChg chg="mod">
          <ac:chgData name="Rafael Angarita arocha" userId="45dfb75d-cabc-4472-bde4-b9dbf04631cd" providerId="ADAL" clId="{149CD33F-C065-9B4A-B463-A79F42FC58F1}" dt="2022-10-21T08:44:11.003" v="453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58"/>
            <ac:spMk id="25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58"/>
            <ac:spMk id="26" creationId="{00000000-0000-0000-0000-000000000000}"/>
          </ac:spMkLst>
        </pc:spChg>
        <pc:picChg chg="mod">
          <ac:chgData name="Rafael Angarita arocha" userId="45dfb75d-cabc-4472-bde4-b9dbf04631cd" providerId="ADAL" clId="{149CD33F-C065-9B4A-B463-A79F42FC58F1}" dt="2022-10-21T08:44:10.073" v="452" actId="1076"/>
          <ac:picMkLst>
            <pc:docMk/>
            <pc:sldMk cId="0" sldId="258"/>
            <ac:picMk id="3" creationId="{00000000-0000-0000-0000-000000000000}"/>
          </ac:picMkLst>
        </pc:picChg>
      </pc:sldChg>
      <pc:sldChg chg="delSp modSp add mod modTransition">
        <pc:chgData name="Rafael Angarita arocha" userId="45dfb75d-cabc-4472-bde4-b9dbf04631cd" providerId="ADAL" clId="{149CD33F-C065-9B4A-B463-A79F42FC58F1}" dt="2022-10-21T08:45:35.324" v="470" actId="478"/>
        <pc:sldMkLst>
          <pc:docMk/>
          <pc:sldMk cId="0" sldId="259"/>
        </pc:sldMkLst>
        <pc:spChg chg="mod">
          <ac:chgData name="Rafael Angarita arocha" userId="45dfb75d-cabc-4472-bde4-b9dbf04631cd" providerId="ADAL" clId="{149CD33F-C065-9B4A-B463-A79F42FC58F1}" dt="2022-10-21T08:44:55.917" v="469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59"/>
            <ac:spMk id="19" creationId="{00000000-0000-0000-0000-000000000000}"/>
          </ac:spMkLst>
        </pc:spChg>
        <pc:spChg chg="del mod">
          <ac:chgData name="Rafael Angarita arocha" userId="45dfb75d-cabc-4472-bde4-b9dbf04631cd" providerId="ADAL" clId="{149CD33F-C065-9B4A-B463-A79F42FC58F1}" dt="2022-10-21T08:45:35.324" v="470" actId="478"/>
          <ac:spMkLst>
            <pc:docMk/>
            <pc:sldMk cId="0" sldId="259"/>
            <ac:spMk id="20" creationId="{00000000-0000-0000-0000-000000000000}"/>
          </ac:spMkLst>
        </pc:spChg>
      </pc:sldChg>
      <pc:sldChg chg="modSp add modTransition">
        <pc:chgData name="Rafael Angarita arocha" userId="45dfb75d-cabc-4472-bde4-b9dbf04631cd" providerId="ADAL" clId="{149CD33F-C065-9B4A-B463-A79F42FC58F1}" dt="2022-10-21T08:36:37.819" v="176"/>
        <pc:sldMkLst>
          <pc:docMk/>
          <pc:sldMk cId="0" sldId="260"/>
        </pc:sldMkLst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0"/>
            <ac:spMk id="13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0"/>
            <ac:spMk id="14" creationId="{00000000-0000-0000-0000-000000000000}"/>
          </ac:spMkLst>
        </pc:spChg>
      </pc:sldChg>
      <pc:sldChg chg="modSp add modTransition">
        <pc:chgData name="Rafael Angarita arocha" userId="45dfb75d-cabc-4472-bde4-b9dbf04631cd" providerId="ADAL" clId="{149CD33F-C065-9B4A-B463-A79F42FC58F1}" dt="2022-10-21T08:36:37.819" v="176"/>
        <pc:sldMkLst>
          <pc:docMk/>
          <pc:sldMk cId="0" sldId="261"/>
        </pc:sldMkLst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1"/>
            <ac:spMk id="13" creationId="{00000000-0000-0000-0000-000000000000}"/>
          </ac:spMkLst>
        </pc:spChg>
      </pc:sldChg>
      <pc:sldChg chg="modSp add modTransition">
        <pc:chgData name="Rafael Angarita arocha" userId="45dfb75d-cabc-4472-bde4-b9dbf04631cd" providerId="ADAL" clId="{149CD33F-C065-9B4A-B463-A79F42FC58F1}" dt="2022-10-21T08:36:37.819" v="176"/>
        <pc:sldMkLst>
          <pc:docMk/>
          <pc:sldMk cId="0" sldId="262"/>
        </pc:sldMkLst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2"/>
            <ac:spMk id="16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2"/>
            <ac:spMk id="17" creationId="{00000000-0000-0000-0000-000000000000}"/>
          </ac:spMkLst>
        </pc:spChg>
      </pc:sldChg>
      <pc:sldChg chg="modSp add modTransition">
        <pc:chgData name="Rafael Angarita arocha" userId="45dfb75d-cabc-4472-bde4-b9dbf04631cd" providerId="ADAL" clId="{149CD33F-C065-9B4A-B463-A79F42FC58F1}" dt="2022-10-21T08:36:37.819" v="176"/>
        <pc:sldMkLst>
          <pc:docMk/>
          <pc:sldMk cId="0" sldId="263"/>
        </pc:sldMkLst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3"/>
            <ac:spMk id="16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3"/>
            <ac:spMk id="17" creationId="{00000000-0000-0000-0000-000000000000}"/>
          </ac:spMkLst>
        </pc:spChg>
      </pc:sldChg>
      <pc:sldChg chg="modSp add modTransition">
        <pc:chgData name="Rafael Angarita arocha" userId="45dfb75d-cabc-4472-bde4-b9dbf04631cd" providerId="ADAL" clId="{149CD33F-C065-9B4A-B463-A79F42FC58F1}" dt="2022-10-21T08:36:37.819" v="176"/>
        <pc:sldMkLst>
          <pc:docMk/>
          <pc:sldMk cId="0" sldId="264"/>
        </pc:sldMkLst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4"/>
            <ac:spMk id="15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4"/>
            <ac:spMk id="16" creationId="{00000000-0000-0000-0000-000000000000}"/>
          </ac:spMkLst>
        </pc:spChg>
      </pc:sldChg>
      <pc:sldChg chg="modSp add mod modTransition">
        <pc:chgData name="Rafael Angarita arocha" userId="45dfb75d-cabc-4472-bde4-b9dbf04631cd" providerId="ADAL" clId="{149CD33F-C065-9B4A-B463-A79F42FC58F1}" dt="2022-10-21T12:01:04.465" v="602" actId="1076"/>
        <pc:sldMkLst>
          <pc:docMk/>
          <pc:sldMk cId="0" sldId="265"/>
        </pc:sldMkLst>
        <pc:spChg chg="mod">
          <ac:chgData name="Rafael Angarita arocha" userId="45dfb75d-cabc-4472-bde4-b9dbf04631cd" providerId="ADAL" clId="{149CD33F-C065-9B4A-B463-A79F42FC58F1}" dt="2022-10-21T12:01:04.465" v="602" actId="1076"/>
          <ac:spMkLst>
            <pc:docMk/>
            <pc:sldMk cId="0" sldId="265"/>
            <ac:spMk id="6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1:04.465" v="602" actId="1076"/>
          <ac:spMkLst>
            <pc:docMk/>
            <pc:sldMk cId="0" sldId="265"/>
            <ac:spMk id="7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0:31.563" v="598" actId="2057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5"/>
            <ac:spMk id="19" creationId="{00000000-0000-0000-0000-000000000000}"/>
          </ac:spMkLst>
        </pc:spChg>
        <pc:grpChg chg="mod">
          <ac:chgData name="Rafael Angarita arocha" userId="45dfb75d-cabc-4472-bde4-b9dbf04631cd" providerId="ADAL" clId="{149CD33F-C065-9B4A-B463-A79F42FC58F1}" dt="2022-10-21T12:00:58.120" v="600" actId="1076"/>
          <ac:grpSpMkLst>
            <pc:docMk/>
            <pc:sldMk cId="0" sldId="265"/>
            <ac:grpSpMk id="8" creationId="{00000000-0000-0000-0000-000000000000}"/>
          </ac:grpSpMkLst>
        </pc:grpChg>
        <pc:grpChg chg="mod">
          <ac:chgData name="Rafael Angarita arocha" userId="45dfb75d-cabc-4472-bde4-b9dbf04631cd" providerId="ADAL" clId="{149CD33F-C065-9B4A-B463-A79F42FC58F1}" dt="2022-10-21T12:00:49.705" v="599" actId="1076"/>
          <ac:grpSpMkLst>
            <pc:docMk/>
            <pc:sldMk cId="0" sldId="265"/>
            <ac:grpSpMk id="11" creationId="{00000000-0000-0000-0000-000000000000}"/>
          </ac:grpSpMkLst>
        </pc:grpChg>
      </pc:sldChg>
      <pc:sldChg chg="addSp delSp modSp add mod modTransition delAnim modAnim">
        <pc:chgData name="Rafael Angarita arocha" userId="45dfb75d-cabc-4472-bde4-b9dbf04631cd" providerId="ADAL" clId="{149CD33F-C065-9B4A-B463-A79F42FC58F1}" dt="2022-10-21T12:05:21.961" v="632" actId="478"/>
        <pc:sldMkLst>
          <pc:docMk/>
          <pc:sldMk cId="0" sldId="266"/>
        </pc:sldMkLst>
        <pc:spChg chg="mod">
          <ac:chgData name="Rafael Angarita arocha" userId="45dfb75d-cabc-4472-bde4-b9dbf04631cd" providerId="ADAL" clId="{149CD33F-C065-9B4A-B463-A79F42FC58F1}" dt="2022-10-21T12:05:11.440" v="629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2:02.883" v="607" actId="404"/>
          <ac:spMkLst>
            <pc:docMk/>
            <pc:sldMk cId="0" sldId="266"/>
            <ac:spMk id="13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4:58.176" v="625" actId="21"/>
          <ac:spMkLst>
            <pc:docMk/>
            <pc:sldMk cId="0" sldId="266"/>
            <ac:spMk id="14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1:55.768" v="605" actId="404"/>
          <ac:spMkLst>
            <pc:docMk/>
            <pc:sldMk cId="0" sldId="266"/>
            <ac:spMk id="24" creationId="{00000000-0000-0000-0000-000000000000}"/>
          </ac:spMkLst>
        </pc:spChg>
        <pc:spChg chg="del">
          <ac:chgData name="Rafael Angarita arocha" userId="45dfb75d-cabc-4472-bde4-b9dbf04631cd" providerId="ADAL" clId="{149CD33F-C065-9B4A-B463-A79F42FC58F1}" dt="2022-10-21T12:05:16.173" v="630" actId="478"/>
          <ac:spMkLst>
            <pc:docMk/>
            <pc:sldMk cId="0" sldId="266"/>
            <ac:spMk id="25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08:36:37.819" v="176"/>
          <ac:spMkLst>
            <pc:docMk/>
            <pc:sldMk cId="0" sldId="266"/>
            <ac:spMk id="26" creationId="{00000000-0000-0000-0000-000000000000}"/>
          </ac:spMkLst>
        </pc:spChg>
        <pc:spChg chg="add del mod">
          <ac:chgData name="Rafael Angarita arocha" userId="45dfb75d-cabc-4472-bde4-b9dbf04631cd" providerId="ADAL" clId="{149CD33F-C065-9B4A-B463-A79F42FC58F1}" dt="2022-10-21T12:05:21.961" v="632" actId="478"/>
          <ac:spMkLst>
            <pc:docMk/>
            <pc:sldMk cId="0" sldId="266"/>
            <ac:spMk id="27" creationId="{63D276C8-2109-35D3-7A16-B862C980BA5F}"/>
          </ac:spMkLst>
        </pc:spChg>
        <pc:grpChg chg="mod">
          <ac:chgData name="Rafael Angarita arocha" userId="45dfb75d-cabc-4472-bde4-b9dbf04631cd" providerId="ADAL" clId="{149CD33F-C065-9B4A-B463-A79F42FC58F1}" dt="2022-10-21T12:04:19.181" v="619" actId="1038"/>
          <ac:grpSpMkLst>
            <pc:docMk/>
            <pc:sldMk cId="0" sldId="266"/>
            <ac:grpSpMk id="15" creationId="{00000000-0000-0000-0000-000000000000}"/>
          </ac:grpSpMkLst>
        </pc:grpChg>
      </pc:sldChg>
      <pc:sldChg chg="addSp delSp modSp add mod modTransition modAnim">
        <pc:chgData name="Rafael Angarita arocha" userId="45dfb75d-cabc-4472-bde4-b9dbf04631cd" providerId="ADAL" clId="{149CD33F-C065-9B4A-B463-A79F42FC58F1}" dt="2022-10-27T09:52:59.063" v="678" actId="20577"/>
        <pc:sldMkLst>
          <pc:docMk/>
          <pc:sldMk cId="0" sldId="267"/>
        </pc:sldMkLst>
        <pc:spChg chg="mod">
          <ac:chgData name="Rafael Angarita arocha" userId="45dfb75d-cabc-4472-bde4-b9dbf04631cd" providerId="ADAL" clId="{149CD33F-C065-9B4A-B463-A79F42FC58F1}" dt="2022-10-27T09:52:59.063" v="678" actId="20577"/>
          <ac:spMkLst>
            <pc:docMk/>
            <pc:sldMk cId="0" sldId="267"/>
            <ac:spMk id="11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6:38.107" v="645" actId="21"/>
          <ac:spMkLst>
            <pc:docMk/>
            <pc:sldMk cId="0" sldId="267"/>
            <ac:spMk id="12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2:06:12.808" v="637" actId="404"/>
          <ac:spMkLst>
            <pc:docMk/>
            <pc:sldMk cId="0" sldId="267"/>
            <ac:spMk id="22" creationId="{00000000-0000-0000-0000-000000000000}"/>
          </ac:spMkLst>
        </pc:spChg>
        <pc:spChg chg="del mod">
          <ac:chgData name="Rafael Angarita arocha" userId="45dfb75d-cabc-4472-bde4-b9dbf04631cd" providerId="ADAL" clId="{149CD33F-C065-9B4A-B463-A79F42FC58F1}" dt="2022-10-21T12:06:04.231" v="634" actId="478"/>
          <ac:spMkLst>
            <pc:docMk/>
            <pc:sldMk cId="0" sldId="267"/>
            <ac:spMk id="25" creationId="{00000000-0000-0000-0000-000000000000}"/>
          </ac:spMkLst>
        </pc:spChg>
        <pc:spChg chg="del mod">
          <ac:chgData name="Rafael Angarita arocha" userId="45dfb75d-cabc-4472-bde4-b9dbf04631cd" providerId="ADAL" clId="{149CD33F-C065-9B4A-B463-A79F42FC58F1}" dt="2022-10-21T12:07:00.692" v="651" actId="478"/>
          <ac:spMkLst>
            <pc:docMk/>
            <pc:sldMk cId="0" sldId="267"/>
            <ac:spMk id="26" creationId="{00000000-0000-0000-0000-000000000000}"/>
          </ac:spMkLst>
        </pc:spChg>
        <pc:spChg chg="add del">
          <ac:chgData name="Rafael Angarita arocha" userId="45dfb75d-cabc-4472-bde4-b9dbf04631cd" providerId="ADAL" clId="{149CD33F-C065-9B4A-B463-A79F42FC58F1}" dt="2022-10-21T12:06:35.125" v="643" actId="22"/>
          <ac:spMkLst>
            <pc:docMk/>
            <pc:sldMk cId="0" sldId="267"/>
            <ac:spMk id="28" creationId="{58B4FBA1-2B0E-8E3F-C8EE-270A3C9534D4}"/>
          </ac:spMkLst>
        </pc:spChg>
        <pc:spChg chg="add mod">
          <ac:chgData name="Rafael Angarita arocha" userId="45dfb75d-cabc-4472-bde4-b9dbf04631cd" providerId="ADAL" clId="{149CD33F-C065-9B4A-B463-A79F42FC58F1}" dt="2022-10-21T12:06:53.741" v="650" actId="1076"/>
          <ac:spMkLst>
            <pc:docMk/>
            <pc:sldMk cId="0" sldId="267"/>
            <ac:spMk id="30" creationId="{59840A75-0753-CAED-AEBB-BBE00D0591AA}"/>
          </ac:spMkLst>
        </pc:spChg>
        <pc:grpChg chg="mod">
          <ac:chgData name="Rafael Angarita arocha" userId="45dfb75d-cabc-4472-bde4-b9dbf04631cd" providerId="ADAL" clId="{149CD33F-C065-9B4A-B463-A79F42FC58F1}" dt="2022-10-21T12:07:10.624" v="653" actId="14100"/>
          <ac:grpSpMkLst>
            <pc:docMk/>
            <pc:sldMk cId="0" sldId="267"/>
            <ac:grpSpMk id="16" creationId="{00000000-0000-0000-0000-000000000000}"/>
          </ac:grpSpMkLst>
        </pc:grpChg>
      </pc:sldChg>
      <pc:sldChg chg="addSp delSp modSp mod">
        <pc:chgData name="Rafael Angarita arocha" userId="45dfb75d-cabc-4472-bde4-b9dbf04631cd" providerId="ADAL" clId="{149CD33F-C065-9B4A-B463-A79F42FC58F1}" dt="2022-10-21T08:31:14.934" v="48" actId="20577"/>
        <pc:sldMkLst>
          <pc:docMk/>
          <pc:sldMk cId="1919887161" sldId="278"/>
        </pc:sldMkLst>
        <pc:spChg chg="mod">
          <ac:chgData name="Rafael Angarita arocha" userId="45dfb75d-cabc-4472-bde4-b9dbf04631cd" providerId="ADAL" clId="{149CD33F-C065-9B4A-B463-A79F42FC58F1}" dt="2022-10-21T08:31:14.934" v="48" actId="20577"/>
          <ac:spMkLst>
            <pc:docMk/>
            <pc:sldMk cId="1919887161" sldId="278"/>
            <ac:spMk id="3" creationId="{D30F159B-6D11-B655-A430-9C2FE973D07C}"/>
          </ac:spMkLst>
        </pc:spChg>
        <pc:picChg chg="add del mod">
          <ac:chgData name="Rafael Angarita arocha" userId="45dfb75d-cabc-4472-bde4-b9dbf04631cd" providerId="ADAL" clId="{149CD33F-C065-9B4A-B463-A79F42FC58F1}" dt="2022-10-21T08:27:36.001" v="2" actId="478"/>
          <ac:picMkLst>
            <pc:docMk/>
            <pc:sldMk cId="1919887161" sldId="278"/>
            <ac:picMk id="6" creationId="{4E29768E-86D7-A2D1-AB10-549B09B007D6}"/>
          </ac:picMkLst>
        </pc:picChg>
      </pc:sldChg>
      <pc:sldChg chg="del">
        <pc:chgData name="Rafael Angarita arocha" userId="45dfb75d-cabc-4472-bde4-b9dbf04631cd" providerId="ADAL" clId="{149CD33F-C065-9B4A-B463-A79F42FC58F1}" dt="2022-10-21T08:30:03.862" v="3" actId="2696"/>
        <pc:sldMkLst>
          <pc:docMk/>
          <pc:sldMk cId="2514185667" sldId="331"/>
        </pc:sldMkLst>
      </pc:sldChg>
      <pc:sldChg chg="addSp delSp modSp mod ord modAnim">
        <pc:chgData name="Rafael Angarita arocha" userId="45dfb75d-cabc-4472-bde4-b9dbf04631cd" providerId="ADAL" clId="{149CD33F-C065-9B4A-B463-A79F42FC58F1}" dt="2022-10-21T11:43:57.890" v="521"/>
        <pc:sldMkLst>
          <pc:docMk/>
          <pc:sldMk cId="3177550120" sldId="332"/>
        </pc:sldMkLst>
        <pc:spChg chg="del">
          <ac:chgData name="Rafael Angarita arocha" userId="45dfb75d-cabc-4472-bde4-b9dbf04631cd" providerId="ADAL" clId="{149CD33F-C065-9B4A-B463-A79F42FC58F1}" dt="2022-10-21T11:42:54.115" v="512" actId="478"/>
          <ac:spMkLst>
            <pc:docMk/>
            <pc:sldMk cId="3177550120" sldId="332"/>
            <ac:spMk id="2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1:41:39.983" v="481" actId="20577"/>
          <ac:spMkLst>
            <pc:docMk/>
            <pc:sldMk cId="3177550120" sldId="332"/>
            <ac:spMk id="3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1:41:58.410" v="492" actId="1076"/>
          <ac:spMkLst>
            <pc:docMk/>
            <pc:sldMk cId="3177550120" sldId="332"/>
            <ac:spMk id="4" creationId="{00000000-0000-0000-0000-000000000000}"/>
          </ac:spMkLst>
        </pc:spChg>
        <pc:spChg chg="add mod">
          <ac:chgData name="Rafael Angarita arocha" userId="45dfb75d-cabc-4472-bde4-b9dbf04631cd" providerId="ADAL" clId="{149CD33F-C065-9B4A-B463-A79F42FC58F1}" dt="2022-10-21T11:42:32.808" v="509" actId="1076"/>
          <ac:spMkLst>
            <pc:docMk/>
            <pc:sldMk cId="3177550120" sldId="332"/>
            <ac:spMk id="5" creationId="{40906634-2D18-262D-CDFC-E260C9EA5C67}"/>
          </ac:spMkLst>
        </pc:spChg>
        <pc:spChg chg="mod">
          <ac:chgData name="Rafael Angarita arocha" userId="45dfb75d-cabc-4472-bde4-b9dbf04631cd" providerId="ADAL" clId="{149CD33F-C065-9B4A-B463-A79F42FC58F1}" dt="2022-10-21T11:43:49.443" v="520" actId="1076"/>
          <ac:spMkLst>
            <pc:docMk/>
            <pc:sldMk cId="3177550120" sldId="332"/>
            <ac:spMk id="10" creationId="{00000000-0000-0000-0000-000000000000}"/>
          </ac:spMkLst>
        </pc:spChg>
        <pc:picChg chg="mod">
          <ac:chgData name="Rafael Angarita arocha" userId="45dfb75d-cabc-4472-bde4-b9dbf04631cd" providerId="ADAL" clId="{149CD33F-C065-9B4A-B463-A79F42FC58F1}" dt="2022-10-21T11:42:16.143" v="505" actId="14100"/>
          <ac:picMkLst>
            <pc:docMk/>
            <pc:sldMk cId="3177550120" sldId="332"/>
            <ac:picMk id="8" creationId="{00000000-0000-0000-0000-000000000000}"/>
          </ac:picMkLst>
        </pc:picChg>
        <pc:picChg chg="mod">
          <ac:chgData name="Rafael Angarita arocha" userId="45dfb75d-cabc-4472-bde4-b9dbf04631cd" providerId="ADAL" clId="{149CD33F-C065-9B4A-B463-A79F42FC58F1}" dt="2022-10-21T11:42:40.264" v="511" actId="1076"/>
          <ac:picMkLst>
            <pc:docMk/>
            <pc:sldMk cId="3177550120" sldId="332"/>
            <ac:picMk id="9" creationId="{00000000-0000-0000-0000-000000000000}"/>
          </ac:picMkLst>
        </pc:picChg>
      </pc:sldChg>
      <pc:sldChg chg="addSp delSp modSp mod ord modAnim">
        <pc:chgData name="Rafael Angarita arocha" userId="45dfb75d-cabc-4472-bde4-b9dbf04631cd" providerId="ADAL" clId="{149CD33F-C065-9B4A-B463-A79F42FC58F1}" dt="2022-10-21T11:56:48.344" v="577"/>
        <pc:sldMkLst>
          <pc:docMk/>
          <pc:sldMk cId="3954893749" sldId="333"/>
        </pc:sldMkLst>
        <pc:spChg chg="del">
          <ac:chgData name="Rafael Angarita arocha" userId="45dfb75d-cabc-4472-bde4-b9dbf04631cd" providerId="ADAL" clId="{149CD33F-C065-9B4A-B463-A79F42FC58F1}" dt="2022-10-21T11:44:51.775" v="528" actId="478"/>
          <ac:spMkLst>
            <pc:docMk/>
            <pc:sldMk cId="3954893749" sldId="333"/>
            <ac:spMk id="2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1:41:44.861" v="490" actId="20577"/>
          <ac:spMkLst>
            <pc:docMk/>
            <pc:sldMk cId="3954893749" sldId="333"/>
            <ac:spMk id="3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1:55:59.397" v="575" actId="14100"/>
          <ac:spMkLst>
            <pc:docMk/>
            <pc:sldMk cId="3954893749" sldId="333"/>
            <ac:spMk id="4" creationId="{00000000-0000-0000-0000-000000000000}"/>
          </ac:spMkLst>
        </pc:spChg>
        <pc:spChg chg="mod">
          <ac:chgData name="Rafael Angarita arocha" userId="45dfb75d-cabc-4472-bde4-b9dbf04631cd" providerId="ADAL" clId="{149CD33F-C065-9B4A-B463-A79F42FC58F1}" dt="2022-10-21T11:55:30.220" v="571" actId="1076"/>
          <ac:spMkLst>
            <pc:docMk/>
            <pc:sldMk cId="3954893749" sldId="333"/>
            <ac:spMk id="7" creationId="{00000000-0000-0000-0000-000000000000}"/>
          </ac:spMkLst>
        </pc:spChg>
        <pc:spChg chg="add del mod">
          <ac:chgData name="Rafael Angarita arocha" userId="45dfb75d-cabc-4472-bde4-b9dbf04631cd" providerId="ADAL" clId="{149CD33F-C065-9B4A-B463-A79F42FC58F1}" dt="2022-10-21T11:54:17.897" v="560" actId="478"/>
          <ac:spMkLst>
            <pc:docMk/>
            <pc:sldMk cId="3954893749" sldId="333"/>
            <ac:spMk id="9" creationId="{E0F4BD39-FA9D-C9B6-8E51-1B0FEEF3076F}"/>
          </ac:spMkLst>
        </pc:spChg>
        <pc:spChg chg="add mod">
          <ac:chgData name="Rafael Angarita arocha" userId="45dfb75d-cabc-4472-bde4-b9dbf04631cd" providerId="ADAL" clId="{149CD33F-C065-9B4A-B463-A79F42FC58F1}" dt="2022-10-21T11:45:17.764" v="537" actId="1076"/>
          <ac:spMkLst>
            <pc:docMk/>
            <pc:sldMk cId="3954893749" sldId="333"/>
            <ac:spMk id="10" creationId="{43E52D0F-889D-3135-4E6D-EFD8EF6AE315}"/>
          </ac:spMkLst>
        </pc:spChg>
        <pc:spChg chg="add mod">
          <ac:chgData name="Rafael Angarita arocha" userId="45dfb75d-cabc-4472-bde4-b9dbf04631cd" providerId="ADAL" clId="{149CD33F-C065-9B4A-B463-A79F42FC58F1}" dt="2022-10-21T11:55:31.738" v="572" actId="1076"/>
          <ac:spMkLst>
            <pc:docMk/>
            <pc:sldMk cId="3954893749" sldId="333"/>
            <ac:spMk id="12" creationId="{B9AF799D-3ABC-92B6-5C41-BCEE06539CC6}"/>
          </ac:spMkLst>
        </pc:spChg>
        <pc:picChg chg="mod">
          <ac:chgData name="Rafael Angarita arocha" userId="45dfb75d-cabc-4472-bde4-b9dbf04631cd" providerId="ADAL" clId="{149CD33F-C065-9B4A-B463-A79F42FC58F1}" dt="2022-10-21T11:45:04.548" v="534" actId="1076"/>
          <ac:picMkLst>
            <pc:docMk/>
            <pc:sldMk cId="3954893749" sldId="333"/>
            <ac:picMk id="6" creationId="{00000000-0000-0000-0000-000000000000}"/>
          </ac:picMkLst>
        </pc:picChg>
        <pc:picChg chg="mod">
          <ac:chgData name="Rafael Angarita arocha" userId="45dfb75d-cabc-4472-bde4-b9dbf04631cd" providerId="ADAL" clId="{149CD33F-C065-9B4A-B463-A79F42FC58F1}" dt="2022-10-21T11:44:55.008" v="529" actId="14100"/>
          <ac:picMkLst>
            <pc:docMk/>
            <pc:sldMk cId="3954893749" sldId="333"/>
            <ac:picMk id="8" creationId="{00000000-0000-0000-0000-000000000000}"/>
          </ac:picMkLst>
        </pc:picChg>
        <pc:inkChg chg="add">
          <ac:chgData name="Rafael Angarita arocha" userId="45dfb75d-cabc-4472-bde4-b9dbf04631cd" providerId="ADAL" clId="{149CD33F-C065-9B4A-B463-A79F42FC58F1}" dt="2022-10-21T11:56:38.446" v="576" actId="9405"/>
          <ac:inkMkLst>
            <pc:docMk/>
            <pc:sldMk cId="3954893749" sldId="333"/>
            <ac:inkMk id="13" creationId="{9C419806-69AF-87AF-2251-63361E8394EF}"/>
          </ac:inkMkLst>
        </pc:inkChg>
      </pc:sldChg>
      <pc:sldChg chg="addSp modSp new mod modAnim">
        <pc:chgData name="Rafael Angarita arocha" userId="45dfb75d-cabc-4472-bde4-b9dbf04631cd" providerId="ADAL" clId="{149CD33F-C065-9B4A-B463-A79F42FC58F1}" dt="2022-10-21T08:43:38.242" v="447" actId="1076"/>
        <pc:sldMkLst>
          <pc:docMk/>
          <pc:sldMk cId="4113585486" sldId="334"/>
        </pc:sldMkLst>
        <pc:spChg chg="mod">
          <ac:chgData name="Rafael Angarita arocha" userId="45dfb75d-cabc-4472-bde4-b9dbf04631cd" providerId="ADAL" clId="{149CD33F-C065-9B4A-B463-A79F42FC58F1}" dt="2022-10-21T08:31:56.812" v="67" actId="20577"/>
          <ac:spMkLst>
            <pc:docMk/>
            <pc:sldMk cId="4113585486" sldId="334"/>
            <ac:spMk id="2" creationId="{9C692865-C64A-41E4-85CD-ED8BE834CC6D}"/>
          </ac:spMkLst>
        </pc:spChg>
        <pc:spChg chg="mod">
          <ac:chgData name="Rafael Angarita arocha" userId="45dfb75d-cabc-4472-bde4-b9dbf04631cd" providerId="ADAL" clId="{149CD33F-C065-9B4A-B463-A79F42FC58F1}" dt="2022-10-21T08:43:38.242" v="447" actId="1076"/>
          <ac:spMkLst>
            <pc:docMk/>
            <pc:sldMk cId="4113585486" sldId="334"/>
            <ac:spMk id="3" creationId="{7FF80509-F28D-38D1-841E-18D35735687F}"/>
          </ac:spMkLst>
        </pc:spChg>
        <pc:spChg chg="add mod">
          <ac:chgData name="Rafael Angarita arocha" userId="45dfb75d-cabc-4472-bde4-b9dbf04631cd" providerId="ADAL" clId="{149CD33F-C065-9B4A-B463-A79F42FC58F1}" dt="2022-10-21T08:39:55.002" v="245" actId="1076"/>
          <ac:spMkLst>
            <pc:docMk/>
            <pc:sldMk cId="4113585486" sldId="334"/>
            <ac:spMk id="4" creationId="{91F73B13-1350-2989-F9CA-658D9C4D449E}"/>
          </ac:spMkLst>
        </pc:spChg>
        <pc:spChg chg="add mod">
          <ac:chgData name="Rafael Angarita arocha" userId="45dfb75d-cabc-4472-bde4-b9dbf04631cd" providerId="ADAL" clId="{149CD33F-C065-9B4A-B463-A79F42FC58F1}" dt="2022-10-21T08:40:53.318" v="299" actId="1076"/>
          <ac:spMkLst>
            <pc:docMk/>
            <pc:sldMk cId="4113585486" sldId="334"/>
            <ac:spMk id="5" creationId="{DDE6CEDF-D054-097F-FB4D-21E95EF9A726}"/>
          </ac:spMkLst>
        </pc:spChg>
        <pc:spChg chg="add mod">
          <ac:chgData name="Rafael Angarita arocha" userId="45dfb75d-cabc-4472-bde4-b9dbf04631cd" providerId="ADAL" clId="{149CD33F-C065-9B4A-B463-A79F42FC58F1}" dt="2022-10-21T08:42:00.598" v="368" actId="122"/>
          <ac:spMkLst>
            <pc:docMk/>
            <pc:sldMk cId="4113585486" sldId="334"/>
            <ac:spMk id="6" creationId="{0960E973-F609-3F33-84BE-E4625F394F6C}"/>
          </ac:spMkLst>
        </pc:spChg>
      </pc:sldChg>
      <pc:sldChg chg="modSp new mod">
        <pc:chgData name="Rafael Angarita arocha" userId="45dfb75d-cabc-4472-bde4-b9dbf04631cd" providerId="ADAL" clId="{149CD33F-C065-9B4A-B463-A79F42FC58F1}" dt="2022-10-21T12:08:15.807" v="668" actId="20577"/>
        <pc:sldMkLst>
          <pc:docMk/>
          <pc:sldMk cId="4127524279" sldId="335"/>
        </pc:sldMkLst>
        <pc:spChg chg="mod">
          <ac:chgData name="Rafael Angarita arocha" userId="45dfb75d-cabc-4472-bde4-b9dbf04631cd" providerId="ADAL" clId="{149CD33F-C065-9B4A-B463-A79F42FC58F1}" dt="2022-10-21T12:08:15.807" v="668" actId="20577"/>
          <ac:spMkLst>
            <pc:docMk/>
            <pc:sldMk cId="4127524279" sldId="335"/>
            <ac:spMk id="2" creationId="{0A7EB468-84FE-A0B0-031E-B7AB56B4656A}"/>
          </ac:spMkLst>
        </pc:spChg>
      </pc:sldChg>
      <pc:sldChg chg="del">
        <pc:chgData name="Rafael Angarita arocha" userId="45dfb75d-cabc-4472-bde4-b9dbf04631cd" providerId="ADAL" clId="{149CD33F-C065-9B4A-B463-A79F42FC58F1}" dt="2022-10-19T14:10:39.616" v="0" actId="2696"/>
        <pc:sldMkLst>
          <pc:docMk/>
          <pc:sldMk cId="1992616529" sldId="360"/>
        </pc:sldMkLst>
      </pc:sldChg>
    </pc:docChg>
  </pc:docChgLst>
  <pc:docChgLst>
    <pc:chgData name="Rafael Angarita arocha" userId="45dfb75d-cabc-4472-bde4-b9dbf04631cd" providerId="ADAL" clId="{705BDD2F-5EEF-B54D-BC5C-9CDA9568F35E}"/>
    <pc:docChg chg="undo custSel addSld delSld modSld addMainMaster delMainMaster modMainMaster">
      <pc:chgData name="Rafael Angarita arocha" userId="45dfb75d-cabc-4472-bde4-b9dbf04631cd" providerId="ADAL" clId="{705BDD2F-5EEF-B54D-BC5C-9CDA9568F35E}" dt="2022-09-21T14:34:38.535" v="247" actId="2696"/>
      <pc:docMkLst>
        <pc:docMk/>
      </pc:docMkLst>
      <pc:sldChg chg="modSp">
        <pc:chgData name="Rafael Angarita arocha" userId="45dfb75d-cabc-4472-bde4-b9dbf04631cd" providerId="ADAL" clId="{705BDD2F-5EEF-B54D-BC5C-9CDA9568F35E}" dt="2022-09-21T13:56:11.637" v="2"/>
        <pc:sldMkLst>
          <pc:docMk/>
          <pc:sldMk cId="990581480" sldId="268"/>
        </pc:sldMkLst>
        <pc:spChg chg="mod">
          <ac:chgData name="Rafael Angarita arocha" userId="45dfb75d-cabc-4472-bde4-b9dbf04631cd" providerId="ADAL" clId="{705BDD2F-5EEF-B54D-BC5C-9CDA9568F35E}" dt="2022-09-21T13:56:11.637" v="2"/>
          <ac:spMkLst>
            <pc:docMk/>
            <pc:sldMk cId="990581480" sldId="268"/>
            <ac:spMk id="2" creationId="{00000000-0000-0000-0000-000000000000}"/>
          </ac:spMkLst>
        </pc:spChg>
        <pc:spChg chg="mod">
          <ac:chgData name="Rafael Angarita arocha" userId="45dfb75d-cabc-4472-bde4-b9dbf04631cd" providerId="ADAL" clId="{705BDD2F-5EEF-B54D-BC5C-9CDA9568F35E}" dt="2022-09-21T13:56:11.637" v="2"/>
          <ac:spMkLst>
            <pc:docMk/>
            <pc:sldMk cId="990581480" sldId="268"/>
            <ac:spMk id="3" creationId="{00000000-0000-0000-0000-000000000000}"/>
          </ac:spMkLst>
        </pc:spChg>
        <pc:spChg chg="mod">
          <ac:chgData name="Rafael Angarita arocha" userId="45dfb75d-cabc-4472-bde4-b9dbf04631cd" providerId="ADAL" clId="{705BDD2F-5EEF-B54D-BC5C-9CDA9568F35E}" dt="2022-09-21T13:56:11.637" v="2"/>
          <ac:spMkLst>
            <pc:docMk/>
            <pc:sldMk cId="990581480" sldId="268"/>
            <ac:spMk id="4" creationId="{00000000-0000-0000-0000-000000000000}"/>
          </ac:spMkLst>
        </pc:spChg>
      </pc:sldChg>
      <pc:sldChg chg="addSp delSp modSp del mod modClrScheme chgLayout">
        <pc:chgData name="Rafael Angarita arocha" userId="45dfb75d-cabc-4472-bde4-b9dbf04631cd" providerId="ADAL" clId="{705BDD2F-5EEF-B54D-BC5C-9CDA9568F35E}" dt="2022-09-21T14:34:38.535" v="247" actId="2696"/>
        <pc:sldMkLst>
          <pc:docMk/>
          <pc:sldMk cId="1073926152" sldId="276"/>
        </pc:sldMkLst>
        <pc:spChg chg="mod ord">
          <ac:chgData name="Rafael Angarita arocha" userId="45dfb75d-cabc-4472-bde4-b9dbf04631cd" providerId="ADAL" clId="{705BDD2F-5EEF-B54D-BC5C-9CDA9568F35E}" dt="2022-09-21T14:33:10.683" v="198" actId="700"/>
          <ac:spMkLst>
            <pc:docMk/>
            <pc:sldMk cId="1073926152" sldId="276"/>
            <ac:spMk id="2" creationId="{85D50B50-D4BA-BF49-5C57-A3209003A877}"/>
          </ac:spMkLst>
        </pc:spChg>
        <pc:spChg chg="add del">
          <ac:chgData name="Rafael Angarita arocha" userId="45dfb75d-cabc-4472-bde4-b9dbf04631cd" providerId="ADAL" clId="{705BDD2F-5EEF-B54D-BC5C-9CDA9568F35E}" dt="2022-09-21T14:00:43.623" v="63" actId="478"/>
          <ac:spMkLst>
            <pc:docMk/>
            <pc:sldMk cId="1073926152" sldId="276"/>
            <ac:spMk id="4" creationId="{45169EA4-3FEA-0561-3FAD-E373A6AF7609}"/>
          </ac:spMkLst>
        </pc:spChg>
        <pc:spChg chg="add del mod ord">
          <ac:chgData name="Rafael Angarita arocha" userId="45dfb75d-cabc-4472-bde4-b9dbf04631cd" providerId="ADAL" clId="{705BDD2F-5EEF-B54D-BC5C-9CDA9568F35E}" dt="2022-09-21T14:00:46.355" v="64" actId="478"/>
          <ac:spMkLst>
            <pc:docMk/>
            <pc:sldMk cId="1073926152" sldId="276"/>
            <ac:spMk id="5" creationId="{76F85718-7463-DE07-DC62-23DFC1F48498}"/>
          </ac:spMkLst>
        </pc:spChg>
        <pc:spChg chg="add del mod ord">
          <ac:chgData name="Rafael Angarita arocha" userId="45dfb75d-cabc-4472-bde4-b9dbf04631cd" providerId="ADAL" clId="{705BDD2F-5EEF-B54D-BC5C-9CDA9568F35E}" dt="2022-09-21T14:00:48.275" v="65" actId="478"/>
          <ac:spMkLst>
            <pc:docMk/>
            <pc:sldMk cId="1073926152" sldId="276"/>
            <ac:spMk id="6" creationId="{2CF03A8C-43A4-3B10-3C3A-F5824A6D7FF1}"/>
          </ac:spMkLst>
        </pc:spChg>
        <pc:spChg chg="add del mod ord">
          <ac:chgData name="Rafael Angarita arocha" userId="45dfb75d-cabc-4472-bde4-b9dbf04631cd" providerId="ADAL" clId="{705BDD2F-5EEF-B54D-BC5C-9CDA9568F35E}" dt="2022-09-21T14:33:10.683" v="198" actId="700"/>
          <ac:spMkLst>
            <pc:docMk/>
            <pc:sldMk cId="1073926152" sldId="276"/>
            <ac:spMk id="7" creationId="{01A0AFE2-8534-5818-0091-C861B95FFA34}"/>
          </ac:spMkLst>
        </pc:spChg>
        <pc:spChg chg="add del mod ord">
          <ac:chgData name="Rafael Angarita arocha" userId="45dfb75d-cabc-4472-bde4-b9dbf04631cd" providerId="ADAL" clId="{705BDD2F-5EEF-B54D-BC5C-9CDA9568F35E}" dt="2022-09-21T14:33:10.683" v="198" actId="700"/>
          <ac:spMkLst>
            <pc:docMk/>
            <pc:sldMk cId="1073926152" sldId="276"/>
            <ac:spMk id="8" creationId="{8AAE4D8C-9139-A1D1-40DB-CDCDEEE3B412}"/>
          </ac:spMkLst>
        </pc:spChg>
      </pc:sldChg>
      <pc:sldChg chg="modSp mod">
        <pc:chgData name="Rafael Angarita arocha" userId="45dfb75d-cabc-4472-bde4-b9dbf04631cd" providerId="ADAL" clId="{705BDD2F-5EEF-B54D-BC5C-9CDA9568F35E}" dt="2022-09-21T13:56:11.687" v="3" actId="27636"/>
        <pc:sldMkLst>
          <pc:docMk/>
          <pc:sldMk cId="4268183819" sldId="277"/>
        </pc:sldMkLst>
        <pc:spChg chg="mod">
          <ac:chgData name="Rafael Angarita arocha" userId="45dfb75d-cabc-4472-bde4-b9dbf04631cd" providerId="ADAL" clId="{705BDD2F-5EEF-B54D-BC5C-9CDA9568F35E}" dt="2022-09-21T13:56:11.687" v="3" actId="27636"/>
          <ac:spMkLst>
            <pc:docMk/>
            <pc:sldMk cId="4268183819" sldId="277"/>
            <ac:spMk id="2" creationId="{7F7C7F58-85F5-A650-4A11-23EADE8029B1}"/>
          </ac:spMkLst>
        </pc:spChg>
      </pc:sldChg>
      <pc:sldChg chg="modSp new del mod">
        <pc:chgData name="Rafael Angarita arocha" userId="45dfb75d-cabc-4472-bde4-b9dbf04631cd" providerId="ADAL" clId="{705BDD2F-5EEF-B54D-BC5C-9CDA9568F35E}" dt="2022-09-21T14:30:39.592" v="165" actId="2696"/>
        <pc:sldMkLst>
          <pc:docMk/>
          <pc:sldMk cId="797606605" sldId="278"/>
        </pc:sldMkLst>
        <pc:spChg chg="mod">
          <ac:chgData name="Rafael Angarita arocha" userId="45dfb75d-cabc-4472-bde4-b9dbf04631cd" providerId="ADAL" clId="{705BDD2F-5EEF-B54D-BC5C-9CDA9568F35E}" dt="2022-09-21T14:28:01.226" v="135" actId="20577"/>
          <ac:spMkLst>
            <pc:docMk/>
            <pc:sldMk cId="797606605" sldId="278"/>
            <ac:spMk id="2" creationId="{6C861B29-ACC7-B658-6EAC-45F287C65751}"/>
          </ac:spMkLst>
        </pc:spChg>
        <pc:spChg chg="mod">
          <ac:chgData name="Rafael Angarita arocha" userId="45dfb75d-cabc-4472-bde4-b9dbf04631cd" providerId="ADAL" clId="{705BDD2F-5EEF-B54D-BC5C-9CDA9568F35E}" dt="2022-09-21T14:27:39.272" v="131" actId="20577"/>
          <ac:spMkLst>
            <pc:docMk/>
            <pc:sldMk cId="797606605" sldId="278"/>
            <ac:spMk id="3" creationId="{BE011D7B-A3CD-0269-0560-87631A843F5D}"/>
          </ac:spMkLst>
        </pc:spChg>
      </pc:sldChg>
      <pc:sldChg chg="modSp new mod">
        <pc:chgData name="Rafael Angarita arocha" userId="45dfb75d-cabc-4472-bde4-b9dbf04631cd" providerId="ADAL" clId="{705BDD2F-5EEF-B54D-BC5C-9CDA9568F35E}" dt="2022-09-21T14:34:30.949" v="246"/>
        <pc:sldMkLst>
          <pc:docMk/>
          <pc:sldMk cId="1919887161" sldId="278"/>
        </pc:sldMkLst>
        <pc:spChg chg="mod">
          <ac:chgData name="Rafael Angarita arocha" userId="45dfb75d-cabc-4472-bde4-b9dbf04631cd" providerId="ADAL" clId="{705BDD2F-5EEF-B54D-BC5C-9CDA9568F35E}" dt="2022-09-21T14:34:30.949" v="246"/>
          <ac:spMkLst>
            <pc:docMk/>
            <pc:sldMk cId="1919887161" sldId="278"/>
            <ac:spMk id="2" creationId="{72014860-760B-F88C-3536-A0541AD5AA50}"/>
          </ac:spMkLst>
        </pc:spChg>
        <pc:spChg chg="mod">
          <ac:chgData name="Rafael Angarita arocha" userId="45dfb75d-cabc-4472-bde4-b9dbf04631cd" providerId="ADAL" clId="{705BDD2F-5EEF-B54D-BC5C-9CDA9568F35E}" dt="2022-09-21T14:31:08.206" v="174" actId="20577"/>
          <ac:spMkLst>
            <pc:docMk/>
            <pc:sldMk cId="1919887161" sldId="278"/>
            <ac:spMk id="3" creationId="{D30F159B-6D11-B655-A430-9C2FE973D07C}"/>
          </ac:spMkLst>
        </pc:spChg>
        <pc:spChg chg="mod">
          <ac:chgData name="Rafael Angarita arocha" userId="45dfb75d-cabc-4472-bde4-b9dbf04631cd" providerId="ADAL" clId="{705BDD2F-5EEF-B54D-BC5C-9CDA9568F35E}" dt="2022-09-21T14:31:12.887" v="184" actId="20577"/>
          <ac:spMkLst>
            <pc:docMk/>
            <pc:sldMk cId="1919887161" sldId="278"/>
            <ac:spMk id="4" creationId="{C42FB963-6409-8EB3-C970-A703CDAFBD07}"/>
          </ac:spMkLst>
        </pc:spChg>
      </pc:sldChg>
      <pc:sldChg chg="new del">
        <pc:chgData name="Rafael Angarita arocha" userId="45dfb75d-cabc-4472-bde4-b9dbf04631cd" providerId="ADAL" clId="{705BDD2F-5EEF-B54D-BC5C-9CDA9568F35E}" dt="2022-09-21T13:59:53.832" v="59" actId="2696"/>
        <pc:sldMkLst>
          <pc:docMk/>
          <pc:sldMk cId="2342859831" sldId="278"/>
        </pc:sldMkLst>
      </pc:sldChg>
      <pc:sldChg chg="new del">
        <pc:chgData name="Rafael Angarita arocha" userId="45dfb75d-cabc-4472-bde4-b9dbf04631cd" providerId="ADAL" clId="{705BDD2F-5EEF-B54D-BC5C-9CDA9568F35E}" dt="2022-09-21T14:21:45.881" v="95" actId="2696"/>
        <pc:sldMkLst>
          <pc:docMk/>
          <pc:sldMk cId="3041504955" sldId="278"/>
        </pc:sldMkLst>
      </pc:sldChg>
      <pc:sldMasterChg chg="addSp delSp modSp mod addSldLayout delSldLayout modSldLayout sldLayoutOrd">
        <pc:chgData name="Rafael Angarita arocha" userId="45dfb75d-cabc-4472-bde4-b9dbf04631cd" providerId="ADAL" clId="{705BDD2F-5EEF-B54D-BC5C-9CDA9568F35E}" dt="2022-09-21T14:33:51.730" v="245" actId="1036"/>
        <pc:sldMasterMkLst>
          <pc:docMk/>
          <pc:sldMasterMk cId="341420931" sldId="2147483662"/>
        </pc:sldMasterMkLst>
        <pc:spChg chg="add del mod">
          <ac:chgData name="Rafael Angarita arocha" userId="45dfb75d-cabc-4472-bde4-b9dbf04631cd" providerId="ADAL" clId="{705BDD2F-5EEF-B54D-BC5C-9CDA9568F35E}" dt="2022-09-21T14:01:06.711" v="68"/>
          <ac:spMkLst>
            <pc:docMk/>
            <pc:sldMasterMk cId="341420931" sldId="2147483662"/>
            <ac:spMk id="8" creationId="{667C1BB6-3BA2-EA1C-6619-992B306B7410}"/>
          </ac:spMkLst>
        </pc:spChg>
        <pc:spChg chg="add del mod">
          <ac:chgData name="Rafael Angarita arocha" userId="45dfb75d-cabc-4472-bde4-b9dbf04631cd" providerId="ADAL" clId="{705BDD2F-5EEF-B54D-BC5C-9CDA9568F35E}" dt="2022-09-21T14:05:48.032" v="75"/>
          <ac:spMkLst>
            <pc:docMk/>
            <pc:sldMasterMk cId="341420931" sldId="2147483662"/>
            <ac:spMk id="9" creationId="{D1EFBAA9-0958-6C2E-4D4F-886DBEE84025}"/>
          </ac:spMkLst>
        </pc:spChg>
        <pc:spChg chg="add mod">
          <ac:chgData name="Rafael Angarita arocha" userId="45dfb75d-cabc-4472-bde4-b9dbf04631cd" providerId="ADAL" clId="{705BDD2F-5EEF-B54D-BC5C-9CDA9568F35E}" dt="2022-09-21T14:06:12.539" v="84"/>
          <ac:spMkLst>
            <pc:docMk/>
            <pc:sldMasterMk cId="341420931" sldId="2147483662"/>
            <ac:spMk id="10" creationId="{0F019CDC-C76D-56EB-1567-DA2A8F7F5B8D}"/>
          </ac:spMkLst>
        </pc:spChg>
        <pc:spChg chg="add mod">
          <ac:chgData name="Rafael Angarita arocha" userId="45dfb75d-cabc-4472-bde4-b9dbf04631cd" providerId="ADAL" clId="{705BDD2F-5EEF-B54D-BC5C-9CDA9568F35E}" dt="2022-09-21T14:06:22.885" v="86"/>
          <ac:spMkLst>
            <pc:docMk/>
            <pc:sldMasterMk cId="341420931" sldId="2147483662"/>
            <ac:spMk id="11" creationId="{850199E9-4DD4-75B8-041C-A92C47ED4D0A}"/>
          </ac:spMkLst>
        </pc:spChg>
        <pc:spChg chg="add mod">
          <ac:chgData name="Rafael Angarita arocha" userId="45dfb75d-cabc-4472-bde4-b9dbf04631cd" providerId="ADAL" clId="{705BDD2F-5EEF-B54D-BC5C-9CDA9568F35E}" dt="2022-09-21T14:06:45.467" v="92" actId="1036"/>
          <ac:spMkLst>
            <pc:docMk/>
            <pc:sldMasterMk cId="341420931" sldId="2147483662"/>
            <ac:spMk id="12" creationId="{08B612F0-C6DF-09BB-475C-D9B01168E9E6}"/>
          </ac:spMkLst>
        </pc:spChg>
        <pc:sldLayoutChg chg="addSp delSp modSp add del mod">
          <pc:chgData name="Rafael Angarita arocha" userId="45dfb75d-cabc-4472-bde4-b9dbf04631cd" providerId="ADAL" clId="{705BDD2F-5EEF-B54D-BC5C-9CDA9568F35E}" dt="2022-09-21T14:33:51.730" v="245" actId="1036"/>
          <pc:sldLayoutMkLst>
            <pc:docMk/>
            <pc:sldMasterMk cId="341420931" sldId="2147483662"/>
            <pc:sldLayoutMk cId="1772554024" sldId="2147483663"/>
          </pc:sldLayoutMkLst>
          <pc:spChg chg="del mod">
            <ac:chgData name="Rafael Angarita arocha" userId="45dfb75d-cabc-4472-bde4-b9dbf04631cd" providerId="ADAL" clId="{705BDD2F-5EEF-B54D-BC5C-9CDA9568F35E}" dt="2022-09-21T14:24:39.775" v="107" actId="478"/>
            <ac:spMkLst>
              <pc:docMk/>
              <pc:sldMasterMk cId="341420931" sldId="2147483662"/>
              <pc:sldLayoutMk cId="1772554024" sldId="2147483663"/>
              <ac:spMk id="3" creationId="{43CDAAE8-EA19-EF94-D4B8-26ADDACC425D}"/>
            </ac:spMkLst>
          </pc:spChg>
          <pc:spChg chg="add del mod">
            <ac:chgData name="Rafael Angarita arocha" userId="45dfb75d-cabc-4472-bde4-b9dbf04631cd" providerId="ADAL" clId="{705BDD2F-5EEF-B54D-BC5C-9CDA9568F35E}" dt="2022-09-21T14:24:16.688" v="105" actId="478"/>
            <ac:spMkLst>
              <pc:docMk/>
              <pc:sldMasterMk cId="341420931" sldId="2147483662"/>
              <pc:sldLayoutMk cId="1772554024" sldId="2147483663"/>
              <ac:spMk id="5" creationId="{6B3DC0C0-B217-2B55-4999-032FF2C2A602}"/>
            </ac:spMkLst>
          </pc:spChg>
          <pc:spChg chg="add del">
            <ac:chgData name="Rafael Angarita arocha" userId="45dfb75d-cabc-4472-bde4-b9dbf04631cd" providerId="ADAL" clId="{705BDD2F-5EEF-B54D-BC5C-9CDA9568F35E}" dt="2022-09-21T14:25:17.469" v="108" actId="11529"/>
            <ac:spMkLst>
              <pc:docMk/>
              <pc:sldMasterMk cId="341420931" sldId="2147483662"/>
              <pc:sldLayoutMk cId="1772554024" sldId="2147483663"/>
              <ac:spMk id="6" creationId="{5A392926-AC61-D4F5-94B9-1A266B63A438}"/>
            </ac:spMkLst>
          </pc:spChg>
          <pc:spChg chg="add mod">
            <ac:chgData name="Rafael Angarita arocha" userId="45dfb75d-cabc-4472-bde4-b9dbf04631cd" providerId="ADAL" clId="{705BDD2F-5EEF-B54D-BC5C-9CDA9568F35E}" dt="2022-09-21T14:33:19.983" v="217" actId="1035"/>
            <ac:spMkLst>
              <pc:docMk/>
              <pc:sldMasterMk cId="341420931" sldId="2147483662"/>
              <pc:sldLayoutMk cId="1772554024" sldId="2147483663"/>
              <ac:spMk id="7" creationId="{DE28B8D3-3CEA-73D9-5D86-D4ED81ECD8C9}"/>
            </ac:spMkLst>
          </pc:spChg>
          <pc:spChg chg="add del mod">
            <ac:chgData name="Rafael Angarita arocha" userId="45dfb75d-cabc-4472-bde4-b9dbf04631cd" providerId="ADAL" clId="{705BDD2F-5EEF-B54D-BC5C-9CDA9568F35E}" dt="2022-09-21T14:27:09.786" v="127"/>
            <ac:spMkLst>
              <pc:docMk/>
              <pc:sldMasterMk cId="341420931" sldId="2147483662"/>
              <pc:sldLayoutMk cId="1772554024" sldId="2147483663"/>
              <ac:spMk id="8" creationId="{B6DE55EE-B88C-4CA4-2087-D339BE61A781}"/>
            </ac:spMkLst>
          </pc:spChg>
          <pc:spChg chg="add del mod">
            <ac:chgData name="Rafael Angarita arocha" userId="45dfb75d-cabc-4472-bde4-b9dbf04631cd" providerId="ADAL" clId="{705BDD2F-5EEF-B54D-BC5C-9CDA9568F35E}" dt="2022-09-21T14:26:48.222" v="124" actId="478"/>
            <ac:spMkLst>
              <pc:docMk/>
              <pc:sldMasterMk cId="341420931" sldId="2147483662"/>
              <pc:sldLayoutMk cId="1772554024" sldId="2147483663"/>
              <ac:spMk id="9" creationId="{F9EFDE23-A32D-DECA-C3E8-A7FAE0DB8F4E}"/>
            </ac:spMkLst>
          </pc:spChg>
          <pc:spChg chg="add mod">
            <ac:chgData name="Rafael Angarita arocha" userId="45dfb75d-cabc-4472-bde4-b9dbf04631cd" providerId="ADAL" clId="{705BDD2F-5EEF-B54D-BC5C-9CDA9568F35E}" dt="2022-09-21T14:27:21.298" v="128"/>
            <ac:spMkLst>
              <pc:docMk/>
              <pc:sldMasterMk cId="341420931" sldId="2147483662"/>
              <pc:sldLayoutMk cId="1772554024" sldId="2147483663"/>
              <ac:spMk id="12" creationId="{7CF18B4C-078B-A2CA-1EE4-89FC176EB3C3}"/>
            </ac:spMkLst>
          </pc:spChg>
          <pc:spChg chg="add del">
            <ac:chgData name="Rafael Angarita arocha" userId="45dfb75d-cabc-4472-bde4-b9dbf04631cd" providerId="ADAL" clId="{705BDD2F-5EEF-B54D-BC5C-9CDA9568F35E}" dt="2022-09-21T14:28:49.350" v="140" actId="11529"/>
            <ac:spMkLst>
              <pc:docMk/>
              <pc:sldMasterMk cId="341420931" sldId="2147483662"/>
              <pc:sldLayoutMk cId="1772554024" sldId="2147483663"/>
              <ac:spMk id="13" creationId="{47C720CE-2296-D014-A231-22C2C21F47B8}"/>
            </ac:spMkLst>
          </pc:spChg>
          <pc:spChg chg="add mod">
            <ac:chgData name="Rafael Angarita arocha" userId="45dfb75d-cabc-4472-bde4-b9dbf04631cd" providerId="ADAL" clId="{705BDD2F-5EEF-B54D-BC5C-9CDA9568F35E}" dt="2022-09-21T14:33:51.730" v="245" actId="1036"/>
            <ac:spMkLst>
              <pc:docMk/>
              <pc:sldMasterMk cId="341420931" sldId="2147483662"/>
              <pc:sldLayoutMk cId="1772554024" sldId="2147483663"/>
              <ac:spMk id="14" creationId="{70635593-9974-2D06-2345-4500FF7D0926}"/>
            </ac:spMkLst>
          </pc:spChg>
          <pc:spChg chg="add del mod">
            <ac:chgData name="Rafael Angarita arocha" userId="45dfb75d-cabc-4472-bde4-b9dbf04631cd" providerId="ADAL" clId="{705BDD2F-5EEF-B54D-BC5C-9CDA9568F35E}" dt="2022-09-21T14:30:10.554" v="159"/>
            <ac:spMkLst>
              <pc:docMk/>
              <pc:sldMasterMk cId="341420931" sldId="2147483662"/>
              <pc:sldLayoutMk cId="1772554024" sldId="2147483663"/>
              <ac:spMk id="15" creationId="{3A820748-0B72-479A-6590-B35A5A4FE749}"/>
            </ac:spMkLst>
          </pc:spChg>
          <pc:spChg chg="del">
            <ac:chgData name="Rafael Angarita arocha" userId="45dfb75d-cabc-4472-bde4-b9dbf04631cd" providerId="ADAL" clId="{705BDD2F-5EEF-B54D-BC5C-9CDA9568F35E}" dt="2022-09-21T14:24:38.303" v="106" actId="478"/>
            <ac:spMkLst>
              <pc:docMk/>
              <pc:sldMasterMk cId="341420931" sldId="2147483662"/>
              <pc:sldLayoutMk cId="1772554024" sldId="2147483663"/>
              <ac:spMk id="16" creationId="{A94E80FE-1437-9C8E-A8F7-9D0C3873E3AD}"/>
            </ac:spMkLst>
          </pc:spChg>
          <pc:spChg chg="add del mod">
            <ac:chgData name="Rafael Angarita arocha" userId="45dfb75d-cabc-4472-bde4-b9dbf04631cd" providerId="ADAL" clId="{705BDD2F-5EEF-B54D-BC5C-9CDA9568F35E}" dt="2022-09-21T14:30:12.658" v="161"/>
            <ac:spMkLst>
              <pc:docMk/>
              <pc:sldMasterMk cId="341420931" sldId="2147483662"/>
              <pc:sldLayoutMk cId="1772554024" sldId="2147483663"/>
              <ac:spMk id="17" creationId="{0F1AD57C-AFEC-A63D-3142-84DD14385549}"/>
            </ac:spMkLst>
          </pc:spChg>
          <pc:spChg chg="del mod">
            <ac:chgData name="Rafael Angarita arocha" userId="45dfb75d-cabc-4472-bde4-b9dbf04631cd" providerId="ADAL" clId="{705BDD2F-5EEF-B54D-BC5C-9CDA9568F35E}" dt="2022-09-21T14:24:08.318" v="104" actId="478"/>
            <ac:spMkLst>
              <pc:docMk/>
              <pc:sldMasterMk cId="341420931" sldId="2147483662"/>
              <pc:sldLayoutMk cId="1772554024" sldId="2147483663"/>
              <ac:spMk id="18" creationId="{26AB39BC-BF18-EF30-3943-835FAC78A453}"/>
            </ac:spMkLst>
          </pc:spChg>
          <pc:spChg chg="add del mod">
            <ac:chgData name="Rafael Angarita arocha" userId="45dfb75d-cabc-4472-bde4-b9dbf04631cd" providerId="ADAL" clId="{705BDD2F-5EEF-B54D-BC5C-9CDA9568F35E}" dt="2022-09-21T14:32:35.101" v="190"/>
            <ac:spMkLst>
              <pc:docMk/>
              <pc:sldMasterMk cId="341420931" sldId="2147483662"/>
              <pc:sldLayoutMk cId="1772554024" sldId="2147483663"/>
              <ac:spMk id="19" creationId="{B57B2ED7-2C76-F5B1-38F7-42132EA1BAD5}"/>
            </ac:spMkLst>
          </pc:spChg>
        </pc:sldLayoutChg>
        <pc:sldLayoutChg chg="del">
          <pc:chgData name="Rafael Angarita arocha" userId="45dfb75d-cabc-4472-bde4-b9dbf04631cd" providerId="ADAL" clId="{705BDD2F-5EEF-B54D-BC5C-9CDA9568F35E}" dt="2022-09-21T13:56:29.731" v="6" actId="2696"/>
          <pc:sldLayoutMkLst>
            <pc:docMk/>
            <pc:sldMasterMk cId="341420931" sldId="2147483662"/>
            <pc:sldLayoutMk cId="3428942852" sldId="2147483664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4" v="11" actId="2696"/>
          <pc:sldLayoutMkLst>
            <pc:docMk/>
            <pc:sldMasterMk cId="341420931" sldId="2147483662"/>
            <pc:sldLayoutMk cId="2064373997" sldId="2147483665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5" v="13" actId="2696"/>
          <pc:sldLayoutMkLst>
            <pc:docMk/>
            <pc:sldMasterMk cId="341420931" sldId="2147483662"/>
            <pc:sldLayoutMk cId="3937204459" sldId="2147483666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40" v="20" actId="2696"/>
          <pc:sldLayoutMkLst>
            <pc:docMk/>
            <pc:sldMasterMk cId="341420931" sldId="2147483662"/>
            <pc:sldLayoutMk cId="206258547" sldId="2147483667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6" v="16" actId="2696"/>
          <pc:sldLayoutMkLst>
            <pc:docMk/>
            <pc:sldMasterMk cId="341420931" sldId="2147483662"/>
            <pc:sldLayoutMk cId="171766333" sldId="2147483668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2" v="7" actId="2696"/>
          <pc:sldLayoutMkLst>
            <pc:docMk/>
            <pc:sldMasterMk cId="341420931" sldId="2147483662"/>
            <pc:sldLayoutMk cId="3445994406" sldId="2147483669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3" v="9" actId="2696"/>
          <pc:sldLayoutMkLst>
            <pc:docMk/>
            <pc:sldMasterMk cId="341420931" sldId="2147483662"/>
            <pc:sldLayoutMk cId="429238547" sldId="2147483670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40" v="19" actId="2696"/>
          <pc:sldLayoutMkLst>
            <pc:docMk/>
            <pc:sldMasterMk cId="341420931" sldId="2147483662"/>
            <pc:sldLayoutMk cId="709477633" sldId="2147483671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1" v="5" actId="2696"/>
          <pc:sldLayoutMkLst>
            <pc:docMk/>
            <pc:sldMasterMk cId="341420931" sldId="2147483662"/>
            <pc:sldLayoutMk cId="1719766047" sldId="2147483672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41" v="21" actId="2696"/>
          <pc:sldLayoutMkLst>
            <pc:docMk/>
            <pc:sldMasterMk cId="341420931" sldId="2147483662"/>
            <pc:sldLayoutMk cId="2343066984" sldId="2147483673"/>
          </pc:sldLayoutMkLst>
        </pc:sldLayoutChg>
        <pc:sldLayoutChg chg="addSp delSp mod">
          <pc:chgData name="Rafael Angarita arocha" userId="45dfb75d-cabc-4472-bde4-b9dbf04631cd" providerId="ADAL" clId="{705BDD2F-5EEF-B54D-BC5C-9CDA9568F35E}" dt="2022-09-21T14:06:21.169" v="85" actId="21"/>
          <pc:sldLayoutMkLst>
            <pc:docMk/>
            <pc:sldMasterMk cId="341420931" sldId="2147483662"/>
            <pc:sldLayoutMk cId="2568078491" sldId="2147483676"/>
          </pc:sldLayoutMkLst>
          <pc:spChg chg="del">
            <ac:chgData name="Rafael Angarita arocha" userId="45dfb75d-cabc-4472-bde4-b9dbf04631cd" providerId="ADAL" clId="{705BDD2F-5EEF-B54D-BC5C-9CDA9568F35E}" dt="2022-09-21T14:06:21.169" v="85" actId="21"/>
            <ac:spMkLst>
              <pc:docMk/>
              <pc:sldMasterMk cId="341420931" sldId="2147483662"/>
              <pc:sldLayoutMk cId="2568078491" sldId="2147483676"/>
              <ac:spMk id="6" creationId="{60777B9D-E481-6255-41B5-925858E45D27}"/>
            </ac:spMkLst>
          </pc:spChg>
          <pc:spChg chg="del">
            <ac:chgData name="Rafael Angarita arocha" userId="45dfb75d-cabc-4472-bde4-b9dbf04631cd" providerId="ADAL" clId="{705BDD2F-5EEF-B54D-BC5C-9CDA9568F35E}" dt="2022-09-21T14:06:21.169" v="85" actId="21"/>
            <ac:spMkLst>
              <pc:docMk/>
              <pc:sldMasterMk cId="341420931" sldId="2147483662"/>
              <pc:sldLayoutMk cId="2568078491" sldId="2147483676"/>
              <ac:spMk id="7" creationId="{D2AA0F37-5BBB-3B74-91FF-2590092107CA}"/>
            </ac:spMkLst>
          </pc:spChg>
          <pc:spChg chg="add del">
            <ac:chgData name="Rafael Angarita arocha" userId="45dfb75d-cabc-4472-bde4-b9dbf04631cd" providerId="ADAL" clId="{705BDD2F-5EEF-B54D-BC5C-9CDA9568F35E}" dt="2022-09-21T14:06:03.994" v="81" actId="478"/>
            <ac:spMkLst>
              <pc:docMk/>
              <pc:sldMasterMk cId="341420931" sldId="2147483662"/>
              <pc:sldLayoutMk cId="2568078491" sldId="2147483676"/>
              <ac:spMk id="8" creationId="{A7D4304D-EA0D-9A61-DF9D-8039567D879E}"/>
            </ac:spMkLst>
          </pc:spChg>
        </pc:sldLayoutChg>
        <pc:sldLayoutChg chg="addSp delSp mod">
          <pc:chgData name="Rafael Angarita arocha" userId="45dfb75d-cabc-4472-bde4-b9dbf04631cd" providerId="ADAL" clId="{705BDD2F-5EEF-B54D-BC5C-9CDA9568F35E}" dt="2022-09-21T14:06:35.285" v="88" actId="478"/>
          <pc:sldLayoutMkLst>
            <pc:docMk/>
            <pc:sldMasterMk cId="341420931" sldId="2147483662"/>
            <pc:sldLayoutMk cId="577895354" sldId="2147483677"/>
          </pc:sldLayoutMkLst>
          <pc:spChg chg="del">
            <ac:chgData name="Rafael Angarita arocha" userId="45dfb75d-cabc-4472-bde4-b9dbf04631cd" providerId="ADAL" clId="{705BDD2F-5EEF-B54D-BC5C-9CDA9568F35E}" dt="2022-09-21T14:06:33.817" v="87" actId="478"/>
            <ac:spMkLst>
              <pc:docMk/>
              <pc:sldMasterMk cId="341420931" sldId="2147483662"/>
              <pc:sldLayoutMk cId="577895354" sldId="2147483677"/>
              <ac:spMk id="5" creationId="{0DF1BA2D-4928-BBBE-4EF6-567F11D92156}"/>
            </ac:spMkLst>
          </pc:spChg>
          <pc:spChg chg="del">
            <ac:chgData name="Rafael Angarita arocha" userId="45dfb75d-cabc-4472-bde4-b9dbf04631cd" providerId="ADAL" clId="{705BDD2F-5EEF-B54D-BC5C-9CDA9568F35E}" dt="2022-09-21T14:06:35.285" v="88" actId="478"/>
            <ac:spMkLst>
              <pc:docMk/>
              <pc:sldMasterMk cId="341420931" sldId="2147483662"/>
              <pc:sldLayoutMk cId="577895354" sldId="2147483677"/>
              <ac:spMk id="6" creationId="{BBCCF496-A148-AB9E-6A6F-7FB7E897C484}"/>
            </ac:spMkLst>
          </pc:spChg>
          <pc:spChg chg="add del">
            <ac:chgData name="Rafael Angarita arocha" userId="45dfb75d-cabc-4472-bde4-b9dbf04631cd" providerId="ADAL" clId="{705BDD2F-5EEF-B54D-BC5C-9CDA9568F35E}" dt="2022-09-21T14:06:06.907" v="82" actId="478"/>
            <ac:spMkLst>
              <pc:docMk/>
              <pc:sldMasterMk cId="341420931" sldId="2147483662"/>
              <pc:sldLayoutMk cId="577895354" sldId="2147483677"/>
              <ac:spMk id="7" creationId="{E168FB7B-F6A8-0FC8-AA2E-1AD98520523A}"/>
            </ac:spMkLst>
          </pc:spChg>
        </pc:sldLayoutChg>
        <pc:sldLayoutChg chg="del">
          <pc:chgData name="Rafael Angarita arocha" userId="45dfb75d-cabc-4472-bde4-b9dbf04631cd" providerId="ADAL" clId="{705BDD2F-5EEF-B54D-BC5C-9CDA9568F35E}" dt="2022-09-21T13:56:29.737" v="17" actId="2696"/>
          <pc:sldLayoutMkLst>
            <pc:docMk/>
            <pc:sldMasterMk cId="341420931" sldId="2147483662"/>
            <pc:sldLayoutMk cId="4039254486" sldId="2147483678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44" v="22" actId="2696"/>
          <pc:sldLayoutMkLst>
            <pc:docMk/>
            <pc:sldMasterMk cId="341420931" sldId="2147483662"/>
            <pc:sldLayoutMk cId="1839645955" sldId="2147483679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4" v="12" actId="2696"/>
          <pc:sldLayoutMkLst>
            <pc:docMk/>
            <pc:sldMasterMk cId="341420931" sldId="2147483662"/>
            <pc:sldLayoutMk cId="3327937655" sldId="2147483680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2" v="8" actId="2696"/>
          <pc:sldLayoutMkLst>
            <pc:docMk/>
            <pc:sldMasterMk cId="341420931" sldId="2147483662"/>
            <pc:sldLayoutMk cId="3697379430" sldId="2147483681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3" v="10" actId="2696"/>
          <pc:sldLayoutMkLst>
            <pc:docMk/>
            <pc:sldMasterMk cId="341420931" sldId="2147483662"/>
            <pc:sldLayoutMk cId="1012381396" sldId="2147483682"/>
          </pc:sldLayoutMkLst>
        </pc:sldLayoutChg>
        <pc:sldLayoutChg chg="addSp delSp mod">
          <pc:chgData name="Rafael Angarita arocha" userId="45dfb75d-cabc-4472-bde4-b9dbf04631cd" providerId="ADAL" clId="{705BDD2F-5EEF-B54D-BC5C-9CDA9568F35E}" dt="2022-09-21T14:06:39.003" v="90" actId="478"/>
          <pc:sldLayoutMkLst>
            <pc:docMk/>
            <pc:sldMasterMk cId="341420931" sldId="2147483662"/>
            <pc:sldLayoutMk cId="1979449797" sldId="2147483683"/>
          </pc:sldLayoutMkLst>
          <pc:spChg chg="del">
            <ac:chgData name="Rafael Angarita arocha" userId="45dfb75d-cabc-4472-bde4-b9dbf04631cd" providerId="ADAL" clId="{705BDD2F-5EEF-B54D-BC5C-9CDA9568F35E}" dt="2022-09-21T14:06:37.443" v="89" actId="478"/>
            <ac:spMkLst>
              <pc:docMk/>
              <pc:sldMasterMk cId="341420931" sldId="2147483662"/>
              <pc:sldLayoutMk cId="1979449797" sldId="2147483683"/>
              <ac:spMk id="6" creationId="{60777B9D-E481-6255-41B5-925858E45D27}"/>
            </ac:spMkLst>
          </pc:spChg>
          <pc:spChg chg="del">
            <ac:chgData name="Rafael Angarita arocha" userId="45dfb75d-cabc-4472-bde4-b9dbf04631cd" providerId="ADAL" clId="{705BDD2F-5EEF-B54D-BC5C-9CDA9568F35E}" dt="2022-09-21T14:06:39.003" v="90" actId="478"/>
            <ac:spMkLst>
              <pc:docMk/>
              <pc:sldMasterMk cId="341420931" sldId="2147483662"/>
              <pc:sldLayoutMk cId="1979449797" sldId="2147483683"/>
              <ac:spMk id="7" creationId="{D2AA0F37-5BBB-3B74-91FF-2590092107CA}"/>
            </ac:spMkLst>
          </pc:spChg>
          <pc:spChg chg="add del">
            <ac:chgData name="Rafael Angarita arocha" userId="45dfb75d-cabc-4472-bde4-b9dbf04631cd" providerId="ADAL" clId="{705BDD2F-5EEF-B54D-BC5C-9CDA9568F35E}" dt="2022-09-21T14:06:09.514" v="83" actId="478"/>
            <ac:spMkLst>
              <pc:docMk/>
              <pc:sldMasterMk cId="341420931" sldId="2147483662"/>
              <pc:sldLayoutMk cId="1979449797" sldId="2147483683"/>
              <ac:spMk id="8" creationId="{A7D4304D-EA0D-9A61-DF9D-8039567D879E}"/>
            </ac:spMkLst>
          </pc:spChg>
        </pc:sldLayoutChg>
        <pc:sldLayoutChg chg="del mod">
          <pc:chgData name="Rafael Angarita arocha" userId="45dfb75d-cabc-4472-bde4-b9dbf04631cd" providerId="ADAL" clId="{705BDD2F-5EEF-B54D-BC5C-9CDA9568F35E}" dt="2022-09-21T14:30:25.366" v="163" actId="2696"/>
          <pc:sldLayoutMkLst>
            <pc:docMk/>
            <pc:sldMasterMk cId="341420931" sldId="2147483662"/>
            <pc:sldLayoutMk cId="2599130905" sldId="2147483684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5" v="14" actId="2696"/>
          <pc:sldLayoutMkLst>
            <pc:docMk/>
            <pc:sldMasterMk cId="341420931" sldId="2147483662"/>
            <pc:sldLayoutMk cId="3088194536" sldId="2147483684"/>
          </pc:sldLayoutMkLst>
        </pc:sldLayoutChg>
        <pc:sldLayoutChg chg="modSp mod ord">
          <pc:chgData name="Rafael Angarita arocha" userId="45dfb75d-cabc-4472-bde4-b9dbf04631cd" providerId="ADAL" clId="{705BDD2F-5EEF-B54D-BC5C-9CDA9568F35E}" dt="2022-09-21T13:57:45.172" v="27" actId="20578"/>
          <pc:sldLayoutMkLst>
            <pc:docMk/>
            <pc:sldMasterMk cId="341420931" sldId="2147483662"/>
            <pc:sldLayoutMk cId="1337351470" sldId="2147483696"/>
          </pc:sldLayoutMkLst>
          <pc:spChg chg="mod">
            <ac:chgData name="Rafael Angarita arocha" userId="45dfb75d-cabc-4472-bde4-b9dbf04631cd" providerId="ADAL" clId="{705BDD2F-5EEF-B54D-BC5C-9CDA9568F35E}" dt="2022-09-21T13:57:45.172" v="27" actId="20578"/>
            <ac:spMkLst>
              <pc:docMk/>
              <pc:sldMasterMk cId="341420931" sldId="2147483662"/>
              <pc:sldLayoutMk cId="1337351470" sldId="2147483696"/>
              <ac:spMk id="2" creationId="{9F7B99BE-A42C-585C-9246-A6080D2DDC05}"/>
            </ac:spMkLst>
          </pc:spChg>
          <pc:spChg chg="mod">
            <ac:chgData name="Rafael Angarita arocha" userId="45dfb75d-cabc-4472-bde4-b9dbf04631cd" providerId="ADAL" clId="{705BDD2F-5EEF-B54D-BC5C-9CDA9568F35E}" dt="2022-09-21T13:57:45.172" v="27" actId="20578"/>
            <ac:spMkLst>
              <pc:docMk/>
              <pc:sldMasterMk cId="341420931" sldId="2147483662"/>
              <pc:sldLayoutMk cId="1337351470" sldId="2147483696"/>
              <ac:spMk id="3" creationId="{43CDAAE8-EA19-EF94-D4B8-26ADDACC425D}"/>
            </ac:spMkLst>
          </pc:spChg>
          <pc:spChg chg="mod">
            <ac:chgData name="Rafael Angarita arocha" userId="45dfb75d-cabc-4472-bde4-b9dbf04631cd" providerId="ADAL" clId="{705BDD2F-5EEF-B54D-BC5C-9CDA9568F35E}" dt="2022-09-21T13:57:45.172" v="27" actId="20578"/>
            <ac:spMkLst>
              <pc:docMk/>
              <pc:sldMasterMk cId="341420931" sldId="2147483662"/>
              <pc:sldLayoutMk cId="1337351470" sldId="2147483696"/>
              <ac:spMk id="16" creationId="{A94E80FE-1437-9C8E-A8F7-9D0C3873E3AD}"/>
            </ac:spMkLst>
          </pc:spChg>
        </pc:sldLayoutChg>
        <pc:sldLayoutChg chg="del">
          <pc:chgData name="Rafael Angarita arocha" userId="45dfb75d-cabc-4472-bde4-b9dbf04631cd" providerId="ADAL" clId="{705BDD2F-5EEF-B54D-BC5C-9CDA9568F35E}" dt="2022-09-21T13:56:29.736" v="15" actId="2696"/>
          <pc:sldLayoutMkLst>
            <pc:docMk/>
            <pc:sldMasterMk cId="341420931" sldId="2147483662"/>
            <pc:sldLayoutMk cId="103635806" sldId="2147483700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9" v="18" actId="2696"/>
          <pc:sldLayoutMkLst>
            <pc:docMk/>
            <pc:sldMasterMk cId="341420931" sldId="2147483662"/>
            <pc:sldLayoutMk cId="3889030986" sldId="2147483701"/>
          </pc:sldLayoutMkLst>
        </pc:sldLayoutChg>
        <pc:sldLayoutChg chg="del">
          <pc:chgData name="Rafael Angarita arocha" userId="45dfb75d-cabc-4472-bde4-b9dbf04631cd" providerId="ADAL" clId="{705BDD2F-5EEF-B54D-BC5C-9CDA9568F35E}" dt="2022-09-21T13:56:29.730" v="4" actId="2696"/>
          <pc:sldLayoutMkLst>
            <pc:docMk/>
            <pc:sldMasterMk cId="341420931" sldId="2147483662"/>
            <pc:sldLayoutMk cId="3916294103" sldId="2147483702"/>
          </pc:sldLayoutMkLst>
        </pc:sldLayoutChg>
      </pc:sldMasterChg>
      <pc:sldMasterChg chg="addSp delSp modSp new del mod addSldLayout delSldLayout">
        <pc:chgData name="Rafael Angarita arocha" userId="45dfb75d-cabc-4472-bde4-b9dbf04631cd" providerId="ADAL" clId="{705BDD2F-5EEF-B54D-BC5C-9CDA9568F35E}" dt="2022-09-21T13:59:14.347" v="54" actId="2696"/>
        <pc:sldMasterMkLst>
          <pc:docMk/>
          <pc:sldMasterMk cId="1390963616" sldId="2147483684"/>
        </pc:sldMasterMkLst>
        <pc:spChg chg="del">
          <ac:chgData name="Rafael Angarita arocha" userId="45dfb75d-cabc-4472-bde4-b9dbf04631cd" providerId="ADAL" clId="{705BDD2F-5EEF-B54D-BC5C-9CDA9568F35E}" dt="2022-09-21T13:58:08.979" v="43" actId="478"/>
          <ac:spMkLst>
            <pc:docMk/>
            <pc:sldMasterMk cId="1390963616" sldId="2147483684"/>
            <ac:spMk id="2" creationId="{2FEEC53A-B5DC-D668-7E61-5595F4F6120D}"/>
          </ac:spMkLst>
        </pc:spChg>
        <pc:spChg chg="del">
          <ac:chgData name="Rafael Angarita arocha" userId="45dfb75d-cabc-4472-bde4-b9dbf04631cd" providerId="ADAL" clId="{705BDD2F-5EEF-B54D-BC5C-9CDA9568F35E}" dt="2022-09-21T13:58:08.979" v="43" actId="478"/>
          <ac:spMkLst>
            <pc:docMk/>
            <pc:sldMasterMk cId="1390963616" sldId="2147483684"/>
            <ac:spMk id="3" creationId="{E9BD5152-8674-B019-8784-D885BD30D5E9}"/>
          </ac:spMkLst>
        </pc:spChg>
        <pc:spChg chg="del">
          <ac:chgData name="Rafael Angarita arocha" userId="45dfb75d-cabc-4472-bde4-b9dbf04631cd" providerId="ADAL" clId="{705BDD2F-5EEF-B54D-BC5C-9CDA9568F35E}" dt="2022-09-21T13:58:08.979" v="43" actId="478"/>
          <ac:spMkLst>
            <pc:docMk/>
            <pc:sldMasterMk cId="1390963616" sldId="2147483684"/>
            <ac:spMk id="4" creationId="{1186C180-1EB8-0167-8590-60569ED42187}"/>
          </ac:spMkLst>
        </pc:spChg>
        <pc:spChg chg="del">
          <ac:chgData name="Rafael Angarita arocha" userId="45dfb75d-cabc-4472-bde4-b9dbf04631cd" providerId="ADAL" clId="{705BDD2F-5EEF-B54D-BC5C-9CDA9568F35E}" dt="2022-09-21T13:58:08.979" v="43" actId="478"/>
          <ac:spMkLst>
            <pc:docMk/>
            <pc:sldMasterMk cId="1390963616" sldId="2147483684"/>
            <ac:spMk id="5" creationId="{7DB5CEC8-0867-3ACA-419D-1FB87BCFEB02}"/>
          </ac:spMkLst>
        </pc:spChg>
        <pc:spChg chg="del">
          <ac:chgData name="Rafael Angarita arocha" userId="45dfb75d-cabc-4472-bde4-b9dbf04631cd" providerId="ADAL" clId="{705BDD2F-5EEF-B54D-BC5C-9CDA9568F35E}" dt="2022-09-21T13:58:08.979" v="43" actId="478"/>
          <ac:spMkLst>
            <pc:docMk/>
            <pc:sldMasterMk cId="1390963616" sldId="2147483684"/>
            <ac:spMk id="6" creationId="{53876378-093A-3A82-35B2-2B893F442DAC}"/>
          </ac:spMkLst>
        </pc:spChg>
        <pc:spChg chg="add del mod">
          <ac:chgData name="Rafael Angarita arocha" userId="45dfb75d-cabc-4472-bde4-b9dbf04631cd" providerId="ADAL" clId="{705BDD2F-5EEF-B54D-BC5C-9CDA9568F35E}" dt="2022-09-21T13:58:06.927" v="42"/>
          <ac:spMkLst>
            <pc:docMk/>
            <pc:sldMasterMk cId="1390963616" sldId="2147483684"/>
            <ac:spMk id="7" creationId="{B9EA0039-E043-1264-38F9-A1AA044C0C98}"/>
          </ac:spMkLst>
        </pc:spChg>
        <pc:spChg chg="add del mod">
          <ac:chgData name="Rafael Angarita arocha" userId="45dfb75d-cabc-4472-bde4-b9dbf04631cd" providerId="ADAL" clId="{705BDD2F-5EEF-B54D-BC5C-9CDA9568F35E}" dt="2022-09-21T13:58:06.927" v="42"/>
          <ac:spMkLst>
            <pc:docMk/>
            <pc:sldMasterMk cId="1390963616" sldId="2147483684"/>
            <ac:spMk id="10" creationId="{5190EC22-F571-C86F-E6D1-C98E277A3C17}"/>
          </ac:spMkLst>
        </pc:spChg>
        <pc:spChg chg="add del mod">
          <ac:chgData name="Rafael Angarita arocha" userId="45dfb75d-cabc-4472-bde4-b9dbf04631cd" providerId="ADAL" clId="{705BDD2F-5EEF-B54D-BC5C-9CDA9568F35E}" dt="2022-09-21T13:58:06.927" v="42"/>
          <ac:spMkLst>
            <pc:docMk/>
            <pc:sldMasterMk cId="1390963616" sldId="2147483684"/>
            <ac:spMk id="11" creationId="{F6ED0B72-A4E9-AD37-61CA-323F97407FFA}"/>
          </ac:spMkLst>
        </pc:spChg>
        <pc:spChg chg="add del mod">
          <ac:chgData name="Rafael Angarita arocha" userId="45dfb75d-cabc-4472-bde4-b9dbf04631cd" providerId="ADAL" clId="{705BDD2F-5EEF-B54D-BC5C-9CDA9568F35E}" dt="2022-09-21T13:58:06.927" v="42"/>
          <ac:spMkLst>
            <pc:docMk/>
            <pc:sldMasterMk cId="1390963616" sldId="2147483684"/>
            <ac:spMk id="12" creationId="{0CA76092-DE0C-36A3-4CE9-7A69EE42CA4C}"/>
          </ac:spMkLst>
        </pc:spChg>
        <pc:spChg chg="add del mod">
          <ac:chgData name="Rafael Angarita arocha" userId="45dfb75d-cabc-4472-bde4-b9dbf04631cd" providerId="ADAL" clId="{705BDD2F-5EEF-B54D-BC5C-9CDA9568F35E}" dt="2022-09-21T13:58:31.789" v="45"/>
          <ac:spMkLst>
            <pc:docMk/>
            <pc:sldMasterMk cId="1390963616" sldId="2147483684"/>
            <ac:spMk id="13" creationId="{B38AF5F2-AC21-C69C-AE8E-A7E17866B96A}"/>
          </ac:spMkLst>
        </pc:spChg>
        <pc:spChg chg="add del mod">
          <ac:chgData name="Rafael Angarita arocha" userId="45dfb75d-cabc-4472-bde4-b9dbf04631cd" providerId="ADAL" clId="{705BDD2F-5EEF-B54D-BC5C-9CDA9568F35E}" dt="2022-09-21T13:58:31.789" v="45"/>
          <ac:spMkLst>
            <pc:docMk/>
            <pc:sldMasterMk cId="1390963616" sldId="2147483684"/>
            <ac:spMk id="16" creationId="{515B8C21-5563-3136-1985-CF9431ED0345}"/>
          </ac:spMkLst>
        </pc:spChg>
        <pc:spChg chg="add del mod">
          <ac:chgData name="Rafael Angarita arocha" userId="45dfb75d-cabc-4472-bde4-b9dbf04631cd" providerId="ADAL" clId="{705BDD2F-5EEF-B54D-BC5C-9CDA9568F35E}" dt="2022-09-21T13:58:31.789" v="45"/>
          <ac:spMkLst>
            <pc:docMk/>
            <pc:sldMasterMk cId="1390963616" sldId="2147483684"/>
            <ac:spMk id="17" creationId="{166420F9-4767-36F7-DEF0-59AEEE06AEE7}"/>
          </ac:spMkLst>
        </pc:spChg>
        <pc:spChg chg="add del mod">
          <ac:chgData name="Rafael Angarita arocha" userId="45dfb75d-cabc-4472-bde4-b9dbf04631cd" providerId="ADAL" clId="{705BDD2F-5EEF-B54D-BC5C-9CDA9568F35E}" dt="2022-09-21T13:58:31.789" v="45"/>
          <ac:spMkLst>
            <pc:docMk/>
            <pc:sldMasterMk cId="1390963616" sldId="2147483684"/>
            <ac:spMk id="18" creationId="{6E003773-7556-AB0B-0C80-6C93AA448843}"/>
          </ac:spMkLst>
        </pc:spChg>
        <pc:spChg chg="add del mod">
          <ac:chgData name="Rafael Angarita arocha" userId="45dfb75d-cabc-4472-bde4-b9dbf04631cd" providerId="ADAL" clId="{705BDD2F-5EEF-B54D-BC5C-9CDA9568F35E}" dt="2022-09-21T13:58:47.016" v="49" actId="478"/>
          <ac:spMkLst>
            <pc:docMk/>
            <pc:sldMasterMk cId="1390963616" sldId="2147483684"/>
            <ac:spMk id="19" creationId="{700E54AC-5A77-8B85-5B43-49464A462A1E}"/>
          </ac:spMkLst>
        </pc:spChg>
        <pc:spChg chg="add del mod">
          <ac:chgData name="Rafael Angarita arocha" userId="45dfb75d-cabc-4472-bde4-b9dbf04631cd" providerId="ADAL" clId="{705BDD2F-5EEF-B54D-BC5C-9CDA9568F35E}" dt="2022-09-21T13:58:47.016" v="49" actId="478"/>
          <ac:spMkLst>
            <pc:docMk/>
            <pc:sldMasterMk cId="1390963616" sldId="2147483684"/>
            <ac:spMk id="22" creationId="{4278A6E3-2818-5F43-4C89-A82A445A3990}"/>
          </ac:spMkLst>
        </pc:spChg>
        <pc:spChg chg="add del mod">
          <ac:chgData name="Rafael Angarita arocha" userId="45dfb75d-cabc-4472-bde4-b9dbf04631cd" providerId="ADAL" clId="{705BDD2F-5EEF-B54D-BC5C-9CDA9568F35E}" dt="2022-09-21T13:58:47.016" v="49" actId="478"/>
          <ac:spMkLst>
            <pc:docMk/>
            <pc:sldMasterMk cId="1390963616" sldId="2147483684"/>
            <ac:spMk id="23" creationId="{9AC22391-17A5-7D93-6037-A39F9CE1E9E9}"/>
          </ac:spMkLst>
        </pc:spChg>
        <pc:spChg chg="add del mod">
          <ac:chgData name="Rafael Angarita arocha" userId="45dfb75d-cabc-4472-bde4-b9dbf04631cd" providerId="ADAL" clId="{705BDD2F-5EEF-B54D-BC5C-9CDA9568F35E}" dt="2022-09-21T13:58:47.016" v="49" actId="478"/>
          <ac:spMkLst>
            <pc:docMk/>
            <pc:sldMasterMk cId="1390963616" sldId="2147483684"/>
            <ac:spMk id="24" creationId="{E36BE9EF-01D6-8ED4-15B2-BFFE8E864DDF}"/>
          </ac:spMkLst>
        </pc:spChg>
        <pc:spChg chg="add del mod">
          <ac:chgData name="Rafael Angarita arocha" userId="45dfb75d-cabc-4472-bde4-b9dbf04631cd" providerId="ADAL" clId="{705BDD2F-5EEF-B54D-BC5C-9CDA9568F35E}" dt="2022-09-21T13:58:44.227" v="48" actId="478"/>
          <ac:spMkLst>
            <pc:docMk/>
            <pc:sldMasterMk cId="1390963616" sldId="2147483684"/>
            <ac:spMk id="25" creationId="{E98FD89F-417C-7FA0-BB66-99FDC1808BA3}"/>
          </ac:spMkLst>
        </pc:spChg>
        <pc:spChg chg="add del mod">
          <ac:chgData name="Rafael Angarita arocha" userId="45dfb75d-cabc-4472-bde4-b9dbf04631cd" providerId="ADAL" clId="{705BDD2F-5EEF-B54D-BC5C-9CDA9568F35E}" dt="2022-09-21T13:58:55.122" v="51"/>
          <ac:spMkLst>
            <pc:docMk/>
            <pc:sldMasterMk cId="1390963616" sldId="2147483684"/>
            <ac:spMk id="26" creationId="{88400C43-3DAD-9B99-F649-61A6D4133684}"/>
          </ac:spMkLst>
        </pc:spChg>
        <pc:spChg chg="add del mod">
          <ac:chgData name="Rafael Angarita arocha" userId="45dfb75d-cabc-4472-bde4-b9dbf04631cd" providerId="ADAL" clId="{705BDD2F-5EEF-B54D-BC5C-9CDA9568F35E}" dt="2022-09-21T13:58:57.966" v="53"/>
          <ac:spMkLst>
            <pc:docMk/>
            <pc:sldMasterMk cId="1390963616" sldId="2147483684"/>
            <ac:spMk id="27" creationId="{5DB4253D-2D2C-1E02-75EB-48F9AF8EEA2F}"/>
          </ac:spMkLst>
        </pc:spChg>
        <pc:picChg chg="add del mod">
          <ac:chgData name="Rafael Angarita arocha" userId="45dfb75d-cabc-4472-bde4-b9dbf04631cd" providerId="ADAL" clId="{705BDD2F-5EEF-B54D-BC5C-9CDA9568F35E}" dt="2022-09-21T13:58:06.927" v="42"/>
          <ac:picMkLst>
            <pc:docMk/>
            <pc:sldMasterMk cId="1390963616" sldId="2147483684"/>
            <ac:picMk id="8" creationId="{70AC36BA-A299-6102-6E1F-8A41FA354DAC}"/>
          </ac:picMkLst>
        </pc:picChg>
        <pc:picChg chg="add del mod">
          <ac:chgData name="Rafael Angarita arocha" userId="45dfb75d-cabc-4472-bde4-b9dbf04631cd" providerId="ADAL" clId="{705BDD2F-5EEF-B54D-BC5C-9CDA9568F35E}" dt="2022-09-21T13:58:06.927" v="42"/>
          <ac:picMkLst>
            <pc:docMk/>
            <pc:sldMasterMk cId="1390963616" sldId="2147483684"/>
            <ac:picMk id="9" creationId="{ADE34163-816C-1B18-18EC-1B824E23093E}"/>
          </ac:picMkLst>
        </pc:picChg>
        <pc:picChg chg="add del mod">
          <ac:chgData name="Rafael Angarita arocha" userId="45dfb75d-cabc-4472-bde4-b9dbf04631cd" providerId="ADAL" clId="{705BDD2F-5EEF-B54D-BC5C-9CDA9568F35E}" dt="2022-09-21T13:58:31.789" v="45"/>
          <ac:picMkLst>
            <pc:docMk/>
            <pc:sldMasterMk cId="1390963616" sldId="2147483684"/>
            <ac:picMk id="14" creationId="{85288BC7-293C-2B60-D71C-D37F92FCECF1}"/>
          </ac:picMkLst>
        </pc:picChg>
        <pc:picChg chg="add del mod">
          <ac:chgData name="Rafael Angarita arocha" userId="45dfb75d-cabc-4472-bde4-b9dbf04631cd" providerId="ADAL" clId="{705BDD2F-5EEF-B54D-BC5C-9CDA9568F35E}" dt="2022-09-21T13:58:31.789" v="45"/>
          <ac:picMkLst>
            <pc:docMk/>
            <pc:sldMasterMk cId="1390963616" sldId="2147483684"/>
            <ac:picMk id="15" creationId="{0148B3E5-C2CC-56D6-6835-FB16BE838CEF}"/>
          </ac:picMkLst>
        </pc:picChg>
        <pc:picChg chg="add del mod">
          <ac:chgData name="Rafael Angarita arocha" userId="45dfb75d-cabc-4472-bde4-b9dbf04631cd" providerId="ADAL" clId="{705BDD2F-5EEF-B54D-BC5C-9CDA9568F35E}" dt="2022-09-21T13:58:47.016" v="49" actId="478"/>
          <ac:picMkLst>
            <pc:docMk/>
            <pc:sldMasterMk cId="1390963616" sldId="2147483684"/>
            <ac:picMk id="20" creationId="{C0D9F47A-9061-BFF7-07F7-0178F5846443}"/>
          </ac:picMkLst>
        </pc:picChg>
        <pc:picChg chg="add del mod">
          <ac:chgData name="Rafael Angarita arocha" userId="45dfb75d-cabc-4472-bde4-b9dbf04631cd" providerId="ADAL" clId="{705BDD2F-5EEF-B54D-BC5C-9CDA9568F35E}" dt="2022-09-21T13:58:47.016" v="49" actId="478"/>
          <ac:picMkLst>
            <pc:docMk/>
            <pc:sldMasterMk cId="1390963616" sldId="2147483684"/>
            <ac:picMk id="21" creationId="{319EE8CD-DE99-DCB5-4630-E2DA093F63ED}"/>
          </ac:picMkLst>
        </pc:picChg>
        <pc:sldLayoutChg chg="new del replId">
          <pc:chgData name="Rafael Angarita arocha" userId="45dfb75d-cabc-4472-bde4-b9dbf04631cd" providerId="ADAL" clId="{705BDD2F-5EEF-B54D-BC5C-9CDA9568F35E}" dt="2022-09-21T13:57:56.826" v="30" actId="2696"/>
          <pc:sldLayoutMkLst>
            <pc:docMk/>
            <pc:sldMasterMk cId="1390963616" sldId="2147483684"/>
            <pc:sldLayoutMk cId="4065059699" sldId="2147483685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35" v="31" actId="2696"/>
          <pc:sldLayoutMkLst>
            <pc:docMk/>
            <pc:sldMasterMk cId="1390963616" sldId="2147483684"/>
            <pc:sldLayoutMk cId="2281524936" sldId="2147483686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46" v="36" actId="2696"/>
          <pc:sldLayoutMkLst>
            <pc:docMk/>
            <pc:sldMasterMk cId="1390963616" sldId="2147483684"/>
            <pc:sldLayoutMk cId="958893810" sldId="2147483687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38" v="33" actId="2696"/>
          <pc:sldLayoutMkLst>
            <pc:docMk/>
            <pc:sldMasterMk cId="1390963616" sldId="2147483684"/>
            <pc:sldLayoutMk cId="1453588213" sldId="2147483688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39" v="34" actId="2696"/>
          <pc:sldLayoutMkLst>
            <pc:docMk/>
            <pc:sldMasterMk cId="1390963616" sldId="2147483684"/>
            <pc:sldLayoutMk cId="20676925" sldId="2147483689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36" v="32" actId="2696"/>
          <pc:sldLayoutMkLst>
            <pc:docMk/>
            <pc:sldMasterMk cId="1390963616" sldId="2147483684"/>
            <pc:sldLayoutMk cId="3614999780" sldId="2147483690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61" v="37" actId="2696"/>
          <pc:sldLayoutMkLst>
            <pc:docMk/>
            <pc:sldMasterMk cId="1390963616" sldId="2147483684"/>
            <pc:sldLayoutMk cId="3111027731" sldId="2147483691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68" v="38" actId="2696"/>
          <pc:sldLayoutMkLst>
            <pc:docMk/>
            <pc:sldMasterMk cId="1390963616" sldId="2147483684"/>
            <pc:sldLayoutMk cId="646798476" sldId="2147483692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78" v="39" actId="2696"/>
          <pc:sldLayoutMkLst>
            <pc:docMk/>
            <pc:sldMasterMk cId="1390963616" sldId="2147483684"/>
            <pc:sldLayoutMk cId="2702806207" sldId="2147483693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79" v="40" actId="2696"/>
          <pc:sldLayoutMkLst>
            <pc:docMk/>
            <pc:sldMasterMk cId="1390963616" sldId="2147483684"/>
            <pc:sldLayoutMk cId="3761830485" sldId="2147483694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56.840" v="35" actId="2696"/>
          <pc:sldLayoutMkLst>
            <pc:docMk/>
            <pc:sldMasterMk cId="1390963616" sldId="2147483684"/>
            <pc:sldLayoutMk cId="1413891685" sldId="2147483695"/>
          </pc:sldLayoutMkLst>
        </pc:sldLayoutChg>
      </pc:sldMasterChg>
      <pc:sldMasterChg chg="new del mod addSldLayout delSldLayout modSldLayout sldLayoutOrd">
        <pc:chgData name="Rafael Angarita arocha" userId="45dfb75d-cabc-4472-bde4-b9dbf04631cd" providerId="ADAL" clId="{705BDD2F-5EEF-B54D-BC5C-9CDA9568F35E}" dt="2022-09-21T13:57:46.586" v="28" actId="6938"/>
        <pc:sldMasterMkLst>
          <pc:docMk/>
          <pc:sldMasterMk cId="2140204520" sldId="2147483684"/>
        </pc:sldMasterMkLst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2741230883" sldId="2147483685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797386495" sldId="2147483686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72161098" sldId="2147483687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2935797529" sldId="2147483688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1487329679" sldId="2147483689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1301775804" sldId="2147483690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2317248259" sldId="2147483691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4151158966" sldId="2147483692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3450910085" sldId="2147483693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307139931" sldId="2147483694"/>
          </pc:sldLayoutMkLst>
        </pc:sldLayoutChg>
        <pc:sldLayoutChg chg="new del replId">
          <pc:chgData name="Rafael Angarita arocha" userId="45dfb75d-cabc-4472-bde4-b9dbf04631cd" providerId="ADAL" clId="{705BDD2F-5EEF-B54D-BC5C-9CDA9568F35E}" dt="2022-09-21T13:57:46.586" v="28" actId="6938"/>
          <pc:sldLayoutMkLst>
            <pc:docMk/>
            <pc:sldMasterMk cId="2140204520" sldId="2147483684"/>
            <pc:sldLayoutMk cId="4103990579" sldId="2147483695"/>
          </pc:sldLayoutMkLst>
        </pc:sldLayoutChg>
        <pc:sldLayoutChg chg="modSp mod ord">
          <pc:chgData name="Rafael Angarita arocha" userId="45dfb75d-cabc-4472-bde4-b9dbf04631cd" providerId="ADAL" clId="{705BDD2F-5EEF-B54D-BC5C-9CDA9568F35E}" dt="2022-09-21T13:57:26.018" v="24" actId="20578"/>
          <pc:sldLayoutMkLst>
            <pc:docMk/>
            <pc:sldMasterMk cId="341420931" sldId="2147483662"/>
            <pc:sldLayoutMk cId="1337351470" sldId="2147483696"/>
          </pc:sldLayoutMkLst>
          <pc:spChg chg="mod">
            <ac:chgData name="Rafael Angarita arocha" userId="45dfb75d-cabc-4472-bde4-b9dbf04631cd" providerId="ADAL" clId="{705BDD2F-5EEF-B54D-BC5C-9CDA9568F35E}" dt="2022-09-21T13:57:26.018" v="24" actId="20578"/>
            <ac:spMkLst>
              <pc:docMk/>
              <pc:sldMasterMk cId="341420931" sldId="2147483662"/>
              <pc:sldLayoutMk cId="1337351470" sldId="2147483696"/>
              <ac:spMk id="2" creationId="{9F7B99BE-A42C-585C-9246-A6080D2DDC05}"/>
            </ac:spMkLst>
          </pc:spChg>
          <pc:spChg chg="mod">
            <ac:chgData name="Rafael Angarita arocha" userId="45dfb75d-cabc-4472-bde4-b9dbf04631cd" providerId="ADAL" clId="{705BDD2F-5EEF-B54D-BC5C-9CDA9568F35E}" dt="2022-09-21T13:57:26.018" v="24" actId="20578"/>
            <ac:spMkLst>
              <pc:docMk/>
              <pc:sldMasterMk cId="341420931" sldId="2147483662"/>
              <pc:sldLayoutMk cId="1337351470" sldId="2147483696"/>
              <ac:spMk id="3" creationId="{43CDAAE8-EA19-EF94-D4B8-26ADDACC425D}"/>
            </ac:spMkLst>
          </pc:spChg>
          <pc:spChg chg="mod">
            <ac:chgData name="Rafael Angarita arocha" userId="45dfb75d-cabc-4472-bde4-b9dbf04631cd" providerId="ADAL" clId="{705BDD2F-5EEF-B54D-BC5C-9CDA9568F35E}" dt="2022-09-21T13:57:26.018" v="24" actId="20578"/>
            <ac:spMkLst>
              <pc:docMk/>
              <pc:sldMasterMk cId="341420931" sldId="2147483662"/>
              <pc:sldLayoutMk cId="1337351470" sldId="2147483696"/>
              <ac:spMk id="16" creationId="{A94E80FE-1437-9C8E-A8F7-9D0C3873E3AD}"/>
            </ac:spMkLst>
          </pc:spChg>
        </pc:sldLayoutChg>
        <pc:sldLayoutChg chg="new del mod">
          <pc:chgData name="Rafael Angarita arocha" userId="45dfb75d-cabc-4472-bde4-b9dbf04631cd" providerId="ADAL" clId="{705BDD2F-5EEF-B54D-BC5C-9CDA9568F35E}" dt="2022-09-21T13:57:44.695" v="26" actId="11236"/>
          <pc:sldLayoutMkLst>
            <pc:docMk/>
            <pc:sldMasterMk cId="2140204520" sldId="2147483684"/>
            <pc:sldLayoutMk cId="322971350" sldId="2147483697"/>
          </pc:sldLayoutMkLst>
        </pc:sldLayoutChg>
      </pc:sldMasterChg>
      <pc:sldMasterChg chg="mod delSldLayout">
        <pc:chgData name="Rafael Angarita arocha" userId="45dfb75d-cabc-4472-bde4-b9dbf04631cd" providerId="ADAL" clId="{705BDD2F-5EEF-B54D-BC5C-9CDA9568F35E}" dt="2022-09-21T14:05:47.879" v="74" actId="6014"/>
        <pc:sldMasterMkLst>
          <pc:docMk/>
          <pc:sldMasterMk cId="2167652084" sldId="2147483684"/>
        </pc:sldMasterMkLst>
        <pc:sldLayoutChg chg="del">
          <pc:chgData name="Rafael Angarita arocha" userId="45dfb75d-cabc-4472-bde4-b9dbf04631cd" providerId="ADAL" clId="{705BDD2F-5EEF-B54D-BC5C-9CDA9568F35E}" dt="2022-09-21T13:59:27.380" v="55" actId="2696"/>
          <pc:sldLayoutMkLst>
            <pc:docMk/>
            <pc:sldMasterMk cId="2167652084" sldId="2147483684"/>
            <pc:sldLayoutMk cId="3834673818" sldId="2147483686"/>
          </pc:sldLayoutMkLst>
        </pc:sldLayoutChg>
        <pc:sldLayoutChg chg="del">
          <pc:chgData name="Rafael Angarita arocha" userId="45dfb75d-cabc-4472-bde4-b9dbf04631cd" providerId="ADAL" clId="{705BDD2F-5EEF-B54D-BC5C-9CDA9568F35E}" dt="2022-09-21T13:59:27.392" v="57" actId="2696"/>
          <pc:sldLayoutMkLst>
            <pc:docMk/>
            <pc:sldMasterMk cId="2167652084" sldId="2147483684"/>
            <pc:sldLayoutMk cId="999184378" sldId="2147483687"/>
          </pc:sldLayoutMkLst>
        </pc:sldLayoutChg>
        <pc:sldLayoutChg chg="del">
          <pc:chgData name="Rafael Angarita arocha" userId="45dfb75d-cabc-4472-bde4-b9dbf04631cd" providerId="ADAL" clId="{705BDD2F-5EEF-B54D-BC5C-9CDA9568F35E}" dt="2022-09-21T13:59:27.383" v="56" actId="2696"/>
          <pc:sldLayoutMkLst>
            <pc:docMk/>
            <pc:sldMasterMk cId="2167652084" sldId="2147483684"/>
            <pc:sldLayoutMk cId="674653906" sldId="2147483688"/>
          </pc:sldLayoutMkLst>
        </pc:sldLayoutChg>
      </pc:sldMasterChg>
    </pc:docChg>
  </pc:docChgLst>
  <pc:docChgLst>
    <pc:chgData name="Rafael Angarita arocha" userId="45dfb75d-cabc-4472-bde4-b9dbf04631cd" providerId="ADAL" clId="{5321A6DF-C2F3-B240-991A-DF72D56E5D7C}"/>
    <pc:docChg chg="addSld delSld modSld">
      <pc:chgData name="Rafael Angarita arocha" userId="45dfb75d-cabc-4472-bde4-b9dbf04631cd" providerId="ADAL" clId="{5321A6DF-C2F3-B240-991A-DF72D56E5D7C}" dt="2022-09-22T15:01:38.951" v="3"/>
      <pc:docMkLst>
        <pc:docMk/>
      </pc:docMkLst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114229425" sldId="303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3324014133" sldId="312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936479608" sldId="313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7964794" sldId="326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878910096" sldId="327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514185667" sldId="331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3177550120" sldId="332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3954893749" sldId="333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082159951" sldId="341"/>
        </pc:sldMkLst>
      </pc:sldChg>
      <pc:sldChg chg="add del">
        <pc:chgData name="Rafael Angarita arocha" userId="45dfb75d-cabc-4472-bde4-b9dbf04631cd" providerId="ADAL" clId="{5321A6DF-C2F3-B240-991A-DF72D56E5D7C}" dt="2022-09-22T15:01:38.951" v="3"/>
        <pc:sldMkLst>
          <pc:docMk/>
          <pc:sldMk cId="783210231" sldId="342"/>
        </pc:sldMkLst>
      </pc:sldChg>
      <pc:sldChg chg="add del">
        <pc:chgData name="Rafael Angarita arocha" userId="45dfb75d-cabc-4472-bde4-b9dbf04631cd" providerId="ADAL" clId="{5321A6DF-C2F3-B240-991A-DF72D56E5D7C}" dt="2022-09-22T15:00:25.653" v="2"/>
        <pc:sldMkLst>
          <pc:docMk/>
          <pc:sldMk cId="238999293" sldId="345"/>
        </pc:sldMkLst>
      </pc:sldChg>
      <pc:sldChg chg="add del">
        <pc:chgData name="Rafael Angarita arocha" userId="45dfb75d-cabc-4472-bde4-b9dbf04631cd" providerId="ADAL" clId="{5321A6DF-C2F3-B240-991A-DF72D56E5D7C}" dt="2022-09-22T15:00:12.252" v="1"/>
        <pc:sldMkLst>
          <pc:docMk/>
          <pc:sldMk cId="2745755276" sldId="346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296068503" sldId="347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117077215" sldId="351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587385327" sldId="353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291716640" sldId="354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338216755" sldId="355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437664341" sldId="356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992616529" sldId="360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148519119" sldId="376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4044973813" sldId="377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4230122410" sldId="378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573052538" sldId="379"/>
        </pc:sldMkLst>
      </pc:sldChg>
      <pc:sldChg chg="add del">
        <pc:chgData name="Rafael Angarita arocha" userId="45dfb75d-cabc-4472-bde4-b9dbf04631cd" providerId="ADAL" clId="{5321A6DF-C2F3-B240-991A-DF72D56E5D7C}" dt="2022-09-22T15:00:12.252" v="1"/>
        <pc:sldMkLst>
          <pc:docMk/>
          <pc:sldMk cId="2117025313" sldId="380"/>
        </pc:sldMkLst>
      </pc:sldChg>
      <pc:sldChg chg="add del">
        <pc:chgData name="Rafael Angarita arocha" userId="45dfb75d-cabc-4472-bde4-b9dbf04631cd" providerId="ADAL" clId="{5321A6DF-C2F3-B240-991A-DF72D56E5D7C}" dt="2022-09-22T15:00:12.252" v="1"/>
        <pc:sldMkLst>
          <pc:docMk/>
          <pc:sldMk cId="1594373035" sldId="381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263571324" sldId="382"/>
        </pc:sldMkLst>
      </pc:sldChg>
      <pc:sldChg chg="add del">
        <pc:chgData name="Rafael Angarita arocha" userId="45dfb75d-cabc-4472-bde4-b9dbf04631cd" providerId="ADAL" clId="{5321A6DF-C2F3-B240-991A-DF72D56E5D7C}" dt="2022-09-22T15:00:12.252" v="1"/>
        <pc:sldMkLst>
          <pc:docMk/>
          <pc:sldMk cId="2560303185" sldId="383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4046088585" sldId="385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1208141663" sldId="386"/>
        </pc:sldMkLst>
      </pc:sldChg>
      <pc:sldChg chg="add del">
        <pc:chgData name="Rafael Angarita arocha" userId="45dfb75d-cabc-4472-bde4-b9dbf04631cd" providerId="ADAL" clId="{5321A6DF-C2F3-B240-991A-DF72D56E5D7C}" dt="2022-09-22T15:00:25.653" v="2"/>
        <pc:sldMkLst>
          <pc:docMk/>
          <pc:sldMk cId="1813799315" sldId="387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4201950064" sldId="388"/>
        </pc:sldMkLst>
      </pc:sldChg>
      <pc:sldChg chg="del">
        <pc:chgData name="Rafael Angarita arocha" userId="45dfb75d-cabc-4472-bde4-b9dbf04631cd" providerId="ADAL" clId="{5321A6DF-C2F3-B240-991A-DF72D56E5D7C}" dt="2022-09-22T14:59:54.191" v="0" actId="2696"/>
        <pc:sldMkLst>
          <pc:docMk/>
          <pc:sldMk cId="2905901895" sldId="3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0AE874-E538-899A-0EC0-BC8F55375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21B615-B77D-30CD-EA24-35B8F1C25A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2027-6A02-4AC6-B623-A2978172B2B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94C596-E7AF-55E4-0C05-302DBA67E1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E14379-84F2-64E3-3732-D694D4D3C1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576EA-2905-4E21-9A12-F7A927CE8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7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1:56:38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188 881 24575,'0'7'0,"0"1"0,0-1 0,0 1 0,-3-1 0,2 4 0,-3 1 0,4 3 0,0 0 0,0 0 0,0-3 0,0 2 0,0-2 0,0 3 0,0 17 0,0 4 0,0 18 0,0-18 0,0 25 0,0-33 0,6 34 0,-4-37 0,8 14 0,-5-17 0,1 1 0,-2-2 0,0 0 0,-3 13 0,7-9 0,-8 14 0,7-23 0,-6 11 0,2-13 0,-3 6 0,4-2 0,1-2 0,0 11 0,3-4 0,-4 0 0,4-2 0,-4-6 0,4 6 0,-7-8 0,7 8 0,-3-4 0,2 0 0,3 10 0,1-10 0,-5 4 0,4-6 0,-6 0 0,3 0 0,1 0 0,-1 0 0,1 0 0,3 1 0,-3-1 0,6 0 0,-9-4 0,9 4 0,-4 2 0,5 0 0,2 4 0,30 18 0,-24-18 0,35 29 0,-34-34 0,9 11 0,-10-14 0,26 11 0,2 7 0,1-8 0,8-1 0,-2 0 0,4 1 0,24 6 0,4-1 0,-5-7 0,0-1 0,-6-1 0,-2 1 0,4 4 0,-2-3 0,-14-9 0,1-1 0,16 12 0,1-1 0,-11-10 0,1-3 0,19 7 0,0-3 0,-17-7 0,-2-1 0,0-1 0,-3 1 0,-18-2 0,-3 0 0,26-2 0,-7 5 0,-18-6 0,44 0 0,-50 0 0,9-4 0,3 0 0,37 2 0,2-5 0,-45 3 0,1 1 0,38 1 0,-22-6 0,3 0 0,-8 7 0,2 0 0,22-8 0,1 0 0,-21 8 0,-1 0 0,5-4 0,0 1 0,-11 4 0,-1 0 0,0 0 0,-2 0 0,-4 0 0,0 0 0,4 0 0,2 0 0,0 4 0,1 0 0,14-3 0,5 0 0,15 12 0,4 1-232,-24-8 0,2-2 0,-2 0 232,26 7 0,0 0 0,-19-7 0,2-2 0,-3 1 0,15 2 0,-1-1 0,-20-3 0,1-1 0,-3 2 0,9 2 0,-4 1 0,-1-5 0,-4 0 0,-17 0 0,-2 0 0,1 0 0,0 0 0,2 0 0,2 0 0,15 0 0,4 0 0,16 0 0,0 0 0,-15 0 0,0 0 0,26 0 0,-7 0 0,-7 0 0,-10 0 0,1 0 0,18 0 348,-37 3 0,1 1-348,-9 1 0,-3 0 0,45 5 0,-44-6 0,-1 0 0,0 0 0,1 0 0,7 1 0,1 1 0,-5 3 0,1-1 0,29-2 0,0-2 0,-32 0 0,-1-1 0,20 1 0,-5-1 0,2-1 0,-6 11 0,-9-12 0,-7 5 0,5-5 0,4-2 0,21 1 0,-2 0 0,0 0 0,1 0 0,21 0 0,-54 0 0,1-4 0,8 3 0,-20-3 0,31 4 0,-17 0 0,31 0 0,2 0 0,-16 0 0,2 0 0,-3 0 0,1 0 0,17 0 0,4 0 0,16-1 0,0 2 0,-9 3 0,-1 0 0,-22-3 0,2 0 0,-4 0 0,15 3 0,-9 0 0,13-4 0,-24-3 0,-43 2 0,-10-5 0,33-9 0,44-9 0,-31 3 0,3-1 0,-2 7 0,-2 1 0,35-24 0,-51 22 0,-3-4 0,-12 2 0,-5 6 0,6-4 0,4-7 0,-7-1 0,19-15 0,-9-24 0,4 9 0,-6-10 0,-6 2 0,12-6 0,-13-13 0,11-9 0,-22 23 0,-2-9 0,-7 8 0,0 1 0,0 2 0,-7 0 0,-2-2 0,-7-12 0,5 29 0,-3-1 0,1-2 0,-1 0 0,-3-6 0,-2 0 0,3 7 0,-2 1 0,-3-1 0,0 3 0,-3-10 0,1 11 0,-1 1 0,-7-12 0,8 15 0,-3-2 0,-21-33 0,17 29 0,-19-15 0,17 17 0,-31-27 0,27 24 0,-14-7 0,18 18 0,-4 7 0,-16-18 0,8 25 0,3-1 0,-19 7 0,-2-1 0,14 12 0,-7-1 0,-24-3 0,-4 0 0,3 3 0,-2 0-154,12 3 0,-3 0 1,3 1 153,-9 0 0,-1 1 0,4-5 0,-3 0 0,4 1 0,3 7 0,-1 0 0,-1-4 0,-5-2 0,3 2 0,-11 6 0,3 0 0,0 0 0,-2 0 0,17 0 0,-2 0 0,4 0 0,-3 0 0,0 0 0,-2 3 0,-7 1 0,1-1 0,4-2 0,1-1 0,-1 1 0,-1 2 0,0 0 0,-2 1 0,-4-1 0,-2-1 0,1 2 0,2-1 0,0 0 0,3 3 0,8 2 0,2 3 0,-1-1 0,-11-3 0,-1 0 0,4 1 0,-14 7 0,1-1 0,16-6 0,-3-1 0,1-1 0,8-2 0,1 0 0,-2-1 0,-10 1 0,-2-1 0,0-1-443,6-1 1,0-2 0,-4 1 442,-19 3 0,-5 1 0,2-1 0,9-2 0,2-1 0,-3 2 0,13 2 0,-3 1 0,0 0 0,4 0 0,-6-1 0,4-1 0,1 2-129,-2 1 0,0 1 0,2 1 129,9-2 0,1 1 0,1 0 0,1 2 0,-1 1 0,2 0 0,-24 1 0,1 0 0,-1 4 0,1-1 0,5-4 0,1-1 0,0 5 0,1 0 0,3 1 0,4 0 0,20-1 0,1 0 0,-12-1 0,0 0 422,-29 11-422,32-10 0,-3 1 664,1 3 1,2 1-665,-33 7 0,31-9 0,-1 1 0,12-5 0,-1 1 0,-20 9 0,-4 1 0,1-4 0,2 0 212,21-2 0,1 0-212,-17 5 0,-1-2 0,18-6 0,-1 0 0,-27 4 0,-1 0 0,22-5 0,-1-1 0,-24 2 0,4-2 0,4-2 0,7 6 0,-1 0 0,-23-5 0,11 11 0,30-11 0,1 0 0,-17 4 0,0 1 0,-25 6 0,46-13 0,-37 7 0,18-4 0,-11-5 0,1 8 0,21-8 0,12-1 0,18-7 0,-7 0 0,-19 0 0,-37 0 0,37 0 0,-1 0 0,1 0 0,0 0 0,1 0 0,3 0 0,-18 0 0,13 0 0,23 0 0,18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0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979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B99BE-A42C-585C-9246-A6080D2DDC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5600" y="1597025"/>
            <a:ext cx="9753600" cy="2646691"/>
          </a:xfrm>
        </p:spPr>
        <p:txBody>
          <a:bodyPr anchor="b"/>
          <a:lstStyle>
            <a:lvl1pPr algn="ctr">
              <a:defRPr sz="6000" baseline="0">
                <a:solidFill>
                  <a:srgbClr val="C00000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 sz="4000">
                <a:solidFill>
                  <a:srgbClr val="D8232A"/>
                </a:solidFill>
                <a:latin typeface="Averta"/>
                <a:ea typeface="Averta"/>
                <a:cs typeface="Averta"/>
                <a:sym typeface="Averta"/>
              </a:defRPr>
            </a:pPr>
            <a:r>
              <a:rPr lang="fr-FR" sz="6000" dirty="0">
                <a:latin typeface="Arial" charset="0"/>
                <a:ea typeface="Arial" charset="0"/>
                <a:cs typeface="Arial" charset="0"/>
              </a:rPr>
              <a:t>Titre de</a:t>
            </a:r>
            <a:r>
              <a:rPr lang="fr-FR" sz="6000" dirty="0"/>
              <a:t> </a:t>
            </a:r>
            <a:r>
              <a:rPr lang="fr-FR" sz="6000" dirty="0">
                <a:latin typeface="Arial" charset="0"/>
                <a:ea typeface="Arial" charset="0"/>
                <a:cs typeface="Arial" charset="0"/>
              </a:rPr>
              <a:t>la page de couverture</a:t>
            </a:r>
          </a:p>
        </p:txBody>
      </p:sp>
      <p:pic>
        <p:nvPicPr>
          <p:cNvPr id="10" name="Image 9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8514F83E-47BE-CC97-69E7-5031C7FE6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0" y="8647296"/>
            <a:ext cx="3310367" cy="708391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44877D5-A5F7-039F-FA89-8C3D443718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91" y="8735033"/>
            <a:ext cx="2362200" cy="723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28B8D3-3CEA-73D9-5D86-D4ED81ECD8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02075" y="4443404"/>
            <a:ext cx="5200650" cy="671513"/>
          </a:xfrm>
        </p:spPr>
        <p:txBody>
          <a:bodyPr anchor="ctr" anchorCtr="1"/>
          <a:lstStyle>
            <a:lvl1pPr marL="0" indent="0">
              <a:buNone/>
              <a:defRPr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a:defRPr>
            </a:lvl1pPr>
          </a:lstStyle>
          <a:p>
            <a:pPr lvl="0"/>
            <a:r>
              <a:rPr lang="en-GB" dirty="0"/>
              <a:t>Sous titre</a:t>
            </a:r>
            <a:endParaRPr lang="en-FR" dirty="0"/>
          </a:p>
        </p:txBody>
      </p:sp>
      <p:sp>
        <p:nvSpPr>
          <p:cNvPr id="12" name="ZoneTexte 17">
            <a:extLst>
              <a:ext uri="{FF2B5EF4-FFF2-40B4-BE49-F238E27FC236}">
                <a16:creationId xmlns:a16="http://schemas.microsoft.com/office/drawing/2014/main" id="{7CF18B4C-078B-A2CA-1EE4-89FC176EB3C3}"/>
              </a:ext>
            </a:extLst>
          </p:cNvPr>
          <p:cNvSpPr txBox="1"/>
          <p:nvPr userDrawn="1"/>
        </p:nvSpPr>
        <p:spPr>
          <a:xfrm>
            <a:off x="2619002" y="6416396"/>
            <a:ext cx="7766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Rafael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Angarita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Maitre de Conférences</a:t>
            </a:r>
          </a:p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rangarit@parisnanterre.fr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635593-9974-2D06-2345-4500FF7D09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0711" y="5382096"/>
            <a:ext cx="4143375" cy="585788"/>
          </a:xfrm>
        </p:spPr>
        <p:txBody>
          <a:bodyPr anchor="t" anchorCtr="1"/>
          <a:lstStyle>
            <a:lvl1pPr marL="0" indent="0">
              <a:buNone/>
              <a:defRPr b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Niveau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7255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A5085-94FC-D7AD-65C7-3F1F8BA4A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C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verta"/>
              </a:rPr>
              <a:t>Titre de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verta"/>
                <a:sym typeface="Averta"/>
              </a:rPr>
              <a:t> 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verta"/>
              </a:rPr>
              <a:t>la page de couverture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49422-5793-7107-583F-D4CA0433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79E7-726B-4DD6-A424-C6564D56BB8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B951E2-DED4-E74D-3D39-D23A356D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F7F4F9-C3DE-7195-7CD2-839C79F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1D3F-006C-458C-906B-A58D84B1D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DE3296D-B985-5984-ADA8-A19E8289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A2CA13-B10D-E1B9-5CF4-2900BD98E3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7164" y="3830719"/>
            <a:ext cx="7026275" cy="880178"/>
          </a:xfrm>
        </p:spPr>
        <p:txBody>
          <a:bodyPr>
            <a:normAutofit/>
          </a:bodyPr>
          <a:lstStyle>
            <a:lvl1pPr marL="0" indent="0" algn="ctr">
              <a:buNone/>
              <a:defRPr sz="5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Transition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7789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A5085-94FC-D7AD-65C7-3F1F8BA4A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verta"/>
              </a:rPr>
              <a:t>Titre de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verta"/>
                <a:sym typeface="Averta"/>
              </a:rPr>
              <a:t> </a:t>
            </a: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D8232A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verta"/>
              </a:rPr>
              <a:t>la page de couverture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49422-5793-7107-583F-D4CA0433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79E7-726B-4DD6-A424-C6564D56BB86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B951E2-DED4-E74D-3D39-D23A356D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F7F4F9-C3DE-7195-7CD2-839C79F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1D3F-006C-458C-906B-A58D84B1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523804"/>
            <a:ext cx="12251267" cy="972800"/>
          </a:xfrm>
        </p:spPr>
        <p:txBody>
          <a:bodyPr lIns="0" tIns="0" rIns="0" bIns="0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2969600"/>
            <a:ext cx="12288000" cy="5324800"/>
          </a:xfrm>
        </p:spPr>
        <p:txBody>
          <a:bodyPr lIns="0" tIns="0" rIns="0" bIns="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7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1" y="3495040"/>
            <a:ext cx="12251267" cy="1381760"/>
          </a:xfrm>
        </p:spPr>
        <p:txBody>
          <a:bodyPr lIns="0" tIns="0" rIns="0" bIns="0" anchor="b" anchorCtr="0"/>
          <a:lstStyle>
            <a:lvl1pPr marL="0" indent="0" algn="l">
              <a:buNone/>
              <a:defRPr sz="2560"/>
            </a:lvl1pPr>
            <a:lvl2pPr marL="487728" indent="0" algn="ctr">
              <a:buNone/>
              <a:defRPr sz="2133"/>
            </a:lvl2pPr>
            <a:lvl3pPr marL="975457" indent="0" algn="ctr">
              <a:buNone/>
              <a:defRPr sz="1920"/>
            </a:lvl3pPr>
            <a:lvl4pPr marL="1463186" indent="0" algn="ctr">
              <a:buNone/>
              <a:defRPr sz="1707"/>
            </a:lvl4pPr>
            <a:lvl5pPr marL="1950914" indent="0" algn="ctr">
              <a:buNone/>
              <a:defRPr sz="1707"/>
            </a:lvl5pPr>
            <a:lvl6pPr marL="2438645" indent="0" algn="ctr">
              <a:buNone/>
              <a:defRPr sz="1707"/>
            </a:lvl6pPr>
            <a:lvl7pPr marL="2926371" indent="0" algn="ctr">
              <a:buNone/>
              <a:defRPr sz="1707"/>
            </a:lvl7pPr>
            <a:lvl8pPr marL="3414100" indent="0" algn="ctr">
              <a:buNone/>
              <a:defRPr sz="1707"/>
            </a:lvl8pPr>
            <a:lvl9pPr marL="3901830" indent="0" algn="ctr">
              <a:buNone/>
              <a:defRPr sz="1707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96240" y="523803"/>
            <a:ext cx="12251267" cy="9728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519724" y="8960000"/>
            <a:ext cx="1523759" cy="512000"/>
          </a:xfrm>
        </p:spPr>
        <p:txBody>
          <a:bodyPr/>
          <a:lstStyle/>
          <a:p>
            <a:r>
              <a:rPr lang="fr-FR"/>
              <a:t>02/03/2015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1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5E9753-F25D-5E24-650A-2253140D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1674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67F1B-1651-CA59-55DE-24237427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326256"/>
            <a:ext cx="11217275" cy="645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907AD-38A0-C65E-1FC8-D6F83C051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79E7-726B-4DD6-A424-C6564D56BB86}" type="datetimeFigureOut">
              <a:rPr lang="en-US" smtClean="0"/>
              <a:t>10/27/22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1FB467-A74E-90F5-0354-A25377330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24522-62A7-06FB-8684-80D8770F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1D3F-006C-458C-906B-A58D84B1D5E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0F019CDC-C76D-56EB-1567-DA2A8F7F5B8D}"/>
              </a:ext>
            </a:extLst>
          </p:cNvPr>
          <p:cNvSpPr txBox="1">
            <a:spLocks/>
          </p:cNvSpPr>
          <p:nvPr userDrawn="1"/>
        </p:nvSpPr>
        <p:spPr>
          <a:xfrm>
            <a:off x="6334947" y="9251950"/>
            <a:ext cx="322204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Triangle isocèle 5">
            <a:extLst>
              <a:ext uri="{FF2B5EF4-FFF2-40B4-BE49-F238E27FC236}">
                <a16:creationId xmlns:a16="http://schemas.microsoft.com/office/drawing/2014/main" id="{850199E9-4DD4-75B8-041C-A92C47ED4D0A}"/>
              </a:ext>
            </a:extLst>
          </p:cNvPr>
          <p:cNvSpPr/>
          <p:nvPr userDrawn="1"/>
        </p:nvSpPr>
        <p:spPr>
          <a:xfrm>
            <a:off x="0" y="8781782"/>
            <a:ext cx="1039091" cy="985686"/>
          </a:xfrm>
          <a:prstGeom prst="triangle">
            <a:avLst>
              <a:gd name="adj" fmla="val 1"/>
            </a:avLst>
          </a:prstGeom>
          <a:solidFill>
            <a:srgbClr val="E31013"/>
          </a:solidFill>
          <a:ln w="12700" cap="flat">
            <a:solidFill>
              <a:srgbClr val="E31013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riangle isocèle 6">
            <a:extLst>
              <a:ext uri="{FF2B5EF4-FFF2-40B4-BE49-F238E27FC236}">
                <a16:creationId xmlns:a16="http://schemas.microsoft.com/office/drawing/2014/main" id="{08B612F0-C6DF-09BB-475C-D9B01168E9E6}"/>
              </a:ext>
            </a:extLst>
          </p:cNvPr>
          <p:cNvSpPr/>
          <p:nvPr userDrawn="1"/>
        </p:nvSpPr>
        <p:spPr>
          <a:xfrm rot="16200000">
            <a:off x="10488190" y="7236999"/>
            <a:ext cx="985687" cy="4047532"/>
          </a:xfrm>
          <a:prstGeom prst="triangle">
            <a:avLst>
              <a:gd name="adj" fmla="val 2668"/>
            </a:avLst>
          </a:prstGeom>
          <a:solidFill>
            <a:schemeClr val="bg1">
              <a:lumMod val="85000"/>
            </a:schemeClr>
          </a:solidFill>
          <a:ln w="12700" cap="flat">
            <a:solidFill>
              <a:schemeClr val="bg1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4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77" r:id="rId3"/>
    <p:sldLayoutId id="2147483683" r:id="rId4"/>
    <p:sldLayoutId id="2147483684" r:id="rId5"/>
    <p:sldLayoutId id="214748368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4860-760B-F88C-3536-A0541AD5A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Bases de </a:t>
            </a:r>
            <a:r>
              <a:rPr lang="fr-FR" b="1" dirty="0" err="1"/>
              <a:t>Données</a:t>
            </a:r>
            <a:r>
              <a:rPr lang="fr-FR" b="1" dirty="0"/>
              <a:t> Relationnelles </a:t>
            </a:r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159B-6D11-B655-A430-9C2FE973D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5055" y="4465485"/>
            <a:ext cx="8094689" cy="67151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Les sous-requêtes / requêtes imbriquées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FB963-6409-8EB3-C970-A703CDAFB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0711" y="5136998"/>
            <a:ext cx="4143375" cy="585788"/>
          </a:xfrm>
        </p:spPr>
        <p:txBody>
          <a:bodyPr/>
          <a:lstStyle/>
          <a:p>
            <a:r>
              <a:rPr lang="en-FR" dirty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919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EB468-84FE-A0B0-031E-B7AB56B46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FR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12752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Excercise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893763" y="1751619"/>
            <a:ext cx="11217275" cy="6188075"/>
          </a:xfrm>
        </p:spPr>
        <p:txBody>
          <a:bodyPr>
            <a:normAutofit/>
          </a:bodyPr>
          <a:lstStyle/>
          <a:p>
            <a:r>
              <a:rPr lang="en-US" sz="2133" dirty="0" err="1"/>
              <a:t>Trouver</a:t>
            </a:r>
            <a:r>
              <a:rPr lang="en-US" sz="2133" dirty="0"/>
              <a:t> </a:t>
            </a:r>
            <a:r>
              <a:rPr lang="en-US" sz="2133" dirty="0" err="1"/>
              <a:t>tous</a:t>
            </a:r>
            <a:r>
              <a:rPr lang="en-US" sz="2133" dirty="0"/>
              <a:t> les </a:t>
            </a:r>
            <a:r>
              <a:rPr lang="en-US" sz="2133" dirty="0" err="1"/>
              <a:t>vols</a:t>
            </a:r>
            <a:r>
              <a:rPr lang="en-US" sz="2133" dirty="0"/>
              <a:t> </a:t>
            </a:r>
            <a:r>
              <a:rPr lang="en-US" sz="2133" dirty="0" err="1"/>
              <a:t>programmés</a:t>
            </a:r>
            <a:r>
              <a:rPr lang="en-US" sz="2133" dirty="0"/>
              <a:t> qui </a:t>
            </a:r>
            <a:r>
              <a:rPr lang="en-US" sz="2133" dirty="0" err="1"/>
              <a:t>ont</a:t>
            </a:r>
            <a:r>
              <a:rPr lang="en-US" sz="2133" dirty="0"/>
              <a:t> un </a:t>
            </a:r>
            <a:r>
              <a:rPr lang="en-US" sz="2133" dirty="0" err="1"/>
              <a:t>nombre</a:t>
            </a:r>
            <a:r>
              <a:rPr lang="en-US" sz="2133" dirty="0"/>
              <a:t> de </a:t>
            </a:r>
            <a:r>
              <a:rPr lang="en-US" sz="2133" dirty="0" err="1"/>
              <a:t>passagers</a:t>
            </a:r>
            <a:r>
              <a:rPr lang="en-US" sz="2133" dirty="0"/>
              <a:t> </a:t>
            </a:r>
            <a:r>
              <a:rPr lang="en-US" sz="2133" dirty="0" err="1"/>
              <a:t>supérieur</a:t>
            </a:r>
            <a:r>
              <a:rPr lang="en-US" sz="2133" dirty="0"/>
              <a:t> </a:t>
            </a:r>
            <a:r>
              <a:rPr lang="en-US" sz="2133" dirty="0" err="1"/>
              <a:t>à</a:t>
            </a:r>
            <a:r>
              <a:rPr lang="en-US" sz="2133" dirty="0"/>
              <a:t> la </a:t>
            </a:r>
            <a:r>
              <a:rPr lang="en-US" sz="2133" dirty="0" err="1"/>
              <a:t>moyenne</a:t>
            </a:r>
            <a:endParaRPr lang="en-US" sz="2133" dirty="0"/>
          </a:p>
          <a:p>
            <a:endParaRPr lang="en-GB" sz="144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4" y="5947565"/>
            <a:ext cx="4654736" cy="139138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74" y="2474244"/>
            <a:ext cx="6948319" cy="281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40248" y="7804167"/>
            <a:ext cx="684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Flights</a:t>
            </a:r>
          </a:p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(Passengers &gt;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(Passengers) FROM Flights)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0906634-2D18-262D-CDFC-E260C9EA5C67}"/>
              </a:ext>
            </a:extLst>
          </p:cNvPr>
          <p:cNvSpPr/>
          <p:nvPr/>
        </p:nvSpPr>
        <p:spPr>
          <a:xfrm>
            <a:off x="6006878" y="5416676"/>
            <a:ext cx="593767" cy="331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75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Excercise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86885" y="1782763"/>
            <a:ext cx="11217275" cy="846472"/>
          </a:xfrm>
        </p:spPr>
        <p:txBody>
          <a:bodyPr>
            <a:normAutofit/>
          </a:bodyPr>
          <a:lstStyle/>
          <a:p>
            <a:r>
              <a:rPr lang="en-US" sz="2560" dirty="0" err="1"/>
              <a:t>Renvoyer</a:t>
            </a:r>
            <a:r>
              <a:rPr lang="en-US" sz="2560" dirty="0"/>
              <a:t> le </a:t>
            </a:r>
            <a:r>
              <a:rPr lang="en-US" sz="2560" dirty="0" err="1"/>
              <a:t>nombre</a:t>
            </a:r>
            <a:r>
              <a:rPr lang="en-US" sz="2560" dirty="0"/>
              <a:t> </a:t>
            </a:r>
            <a:r>
              <a:rPr lang="en-US" sz="2560" dirty="0" err="1"/>
              <a:t>d'aéronefs</a:t>
            </a:r>
            <a:r>
              <a:rPr lang="en-US" sz="2560" dirty="0"/>
              <a:t> </a:t>
            </a:r>
            <a:r>
              <a:rPr lang="en-US" sz="2560" dirty="0" err="1"/>
              <a:t>appropriés</a:t>
            </a:r>
            <a:r>
              <a:rPr lang="en-US" sz="2560" dirty="0"/>
              <a:t> pour </a:t>
            </a:r>
            <a:r>
              <a:rPr lang="en-US" sz="2560" dirty="0" err="1"/>
              <a:t>chaque</a:t>
            </a:r>
            <a:r>
              <a:rPr lang="en-US" sz="2560" dirty="0"/>
              <a:t> vol.</a:t>
            </a:r>
          </a:p>
          <a:p>
            <a:pPr lvl="1"/>
            <a:r>
              <a:rPr lang="en-US" sz="1493" dirty="0" err="1"/>
              <a:t>Seuls</a:t>
            </a:r>
            <a:r>
              <a:rPr lang="en-US" sz="1493" dirty="0"/>
              <a:t> les avions </a:t>
            </a:r>
            <a:r>
              <a:rPr lang="en-US" sz="1493" dirty="0" err="1"/>
              <a:t>d'une</a:t>
            </a:r>
            <a:r>
              <a:rPr lang="en-US" sz="1493" dirty="0"/>
              <a:t> compagnie </a:t>
            </a:r>
            <a:r>
              <a:rPr lang="en-US" sz="1493" dirty="0" err="1"/>
              <a:t>donnée</a:t>
            </a:r>
            <a:r>
              <a:rPr lang="en-US" sz="1493" dirty="0"/>
              <a:t> et </a:t>
            </a:r>
            <a:r>
              <a:rPr lang="en-US" sz="1493" dirty="0" err="1"/>
              <a:t>d'une</a:t>
            </a:r>
            <a:r>
              <a:rPr lang="en-US" sz="1493" dirty="0"/>
              <a:t> </a:t>
            </a:r>
            <a:r>
              <a:rPr lang="en-US" sz="1493" dirty="0" err="1"/>
              <a:t>capacité</a:t>
            </a:r>
            <a:r>
              <a:rPr lang="en-US" sz="1493" dirty="0"/>
              <a:t> suffisante </a:t>
            </a:r>
            <a:r>
              <a:rPr lang="en-US" sz="1493" dirty="0" err="1"/>
              <a:t>peuvent</a:t>
            </a:r>
            <a:r>
              <a:rPr lang="en-US" sz="1493" dirty="0"/>
              <a:t> </a:t>
            </a:r>
            <a:r>
              <a:rPr lang="en-US" sz="1493" dirty="0" err="1"/>
              <a:t>être</a:t>
            </a:r>
            <a:r>
              <a:rPr lang="en-US" sz="1493" dirty="0"/>
              <a:t> </a:t>
            </a:r>
            <a:r>
              <a:rPr lang="en-US" sz="1493" dirty="0" err="1"/>
              <a:t>utilisés</a:t>
            </a:r>
            <a:endParaRPr lang="en-US" sz="1493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94" y="2921799"/>
            <a:ext cx="4456735" cy="2211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27687" y="5760341"/>
            <a:ext cx="55497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Flights.*,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Aircrafts AS A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A.Company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F.Company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A.Capacity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F.Passengers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Aircrafts</a:t>
            </a:r>
          </a:p>
          <a:p>
            <a:pPr algn="l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Flights AS F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5" y="3012966"/>
            <a:ext cx="6064506" cy="245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43E52D0F-889D-3135-4E6D-EFD8EF6AE315}"/>
              </a:ext>
            </a:extLst>
          </p:cNvPr>
          <p:cNvSpPr/>
          <p:nvPr/>
        </p:nvSpPr>
        <p:spPr>
          <a:xfrm rot="16200000">
            <a:off x="6965847" y="3861837"/>
            <a:ext cx="593767" cy="331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F799D-3ABC-92B6-5C41-BCEE06539CC6}"/>
              </a:ext>
            </a:extLst>
          </p:cNvPr>
          <p:cNvSpPr txBox="1"/>
          <p:nvPr/>
        </p:nvSpPr>
        <p:spPr>
          <a:xfrm>
            <a:off x="9116151" y="6661767"/>
            <a:ext cx="33179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 err="1"/>
              <a:t>Notez</a:t>
            </a:r>
            <a:r>
              <a:rPr lang="en-GB" sz="2000" dirty="0"/>
              <a:t> comment les </a:t>
            </a:r>
            <a:r>
              <a:rPr lang="en-GB" sz="2000" dirty="0" err="1"/>
              <a:t>valeurs</a:t>
            </a:r>
            <a:r>
              <a:rPr lang="en-GB" sz="2000" dirty="0"/>
              <a:t> de la </a:t>
            </a:r>
            <a:r>
              <a:rPr lang="en-GB" sz="2000" dirty="0" err="1"/>
              <a:t>requête</a:t>
            </a:r>
            <a:r>
              <a:rPr lang="en-GB" sz="2000" dirty="0"/>
              <a:t> </a:t>
            </a:r>
            <a:r>
              <a:rPr lang="en-GB" sz="2000" dirty="0" err="1"/>
              <a:t>externe</a:t>
            </a:r>
            <a:r>
              <a:rPr lang="en-GB" sz="2000" dirty="0"/>
              <a:t> </a:t>
            </a:r>
            <a:r>
              <a:rPr lang="en-GB" sz="2000" dirty="0" err="1"/>
              <a:t>sont</a:t>
            </a:r>
            <a:r>
              <a:rPr lang="en-GB" sz="2000" dirty="0"/>
              <a:t> </a:t>
            </a:r>
            <a:r>
              <a:rPr lang="en-GB" sz="2000" dirty="0" err="1"/>
              <a:t>liées</a:t>
            </a:r>
            <a:r>
              <a:rPr lang="en-GB" sz="2000" dirty="0"/>
              <a:t> </a:t>
            </a:r>
            <a:r>
              <a:rPr lang="en-GB" sz="2000" dirty="0" err="1"/>
              <a:t>à</a:t>
            </a:r>
            <a:r>
              <a:rPr lang="en-GB" sz="2000" dirty="0"/>
              <a:t> la </a:t>
            </a:r>
            <a:r>
              <a:rPr lang="en-GB" sz="2000" dirty="0" err="1"/>
              <a:t>requête</a:t>
            </a:r>
            <a:r>
              <a:rPr lang="en-GB" sz="2000" dirty="0"/>
              <a:t> interne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419806-69AF-87AF-2251-63361E8394EF}"/>
                  </a:ext>
                </a:extLst>
              </p14:cNvPr>
              <p14:cNvContentPartPr/>
              <p14:nvPr/>
            </p14:nvContentPartPr>
            <p14:xfrm>
              <a:off x="3406722" y="7364959"/>
              <a:ext cx="4432680" cy="107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419806-69AF-87AF-2251-63361E839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7722" y="7356319"/>
                <a:ext cx="4450320" cy="10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8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65378" y="2206152"/>
            <a:ext cx="11649011" cy="6427719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341369" indent="-191457">
              <a:lnSpc>
                <a:spcPct val="100000"/>
              </a:lnSpc>
              <a:spcBef>
                <a:spcPts val="142"/>
              </a:spcBef>
              <a:buSzPct val="96666"/>
              <a:buFont typeface="Arial"/>
              <a:buChar char="•"/>
              <a:tabLst>
                <a:tab pos="343177" algn="l"/>
              </a:tabLst>
            </a:pPr>
            <a:r>
              <a:rPr b="1" spc="-14" dirty="0">
                <a:latin typeface="Georgia"/>
                <a:cs typeface="Georgia"/>
              </a:rPr>
              <a:t>Catégories</a:t>
            </a:r>
            <a:r>
              <a:rPr spc="-14" dirty="0"/>
              <a:t>(</a:t>
            </a:r>
            <a:r>
              <a:rPr u="sng" spc="-1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</a:rPr>
              <a:t>codeC</a:t>
            </a:r>
            <a:r>
              <a:rPr spc="-14" dirty="0"/>
              <a:t>,intitulé)</a:t>
            </a:r>
          </a:p>
          <a:p>
            <a:pPr marL="132755"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480" dirty="0"/>
          </a:p>
          <a:p>
            <a:pPr marL="341369" indent="-191457">
              <a:lnSpc>
                <a:spcPct val="100000"/>
              </a:lnSpc>
              <a:buSzPct val="96666"/>
              <a:buFont typeface="Arial"/>
              <a:buChar char="•"/>
              <a:tabLst>
                <a:tab pos="343177" algn="l"/>
              </a:tabLst>
            </a:pPr>
            <a:r>
              <a:rPr b="1" spc="-14" dirty="0">
                <a:latin typeface="Georgia"/>
                <a:cs typeface="Georgia"/>
              </a:rPr>
              <a:t>Réal</a:t>
            </a:r>
            <a:r>
              <a:rPr b="1" spc="-28" dirty="0">
                <a:latin typeface="Georgia"/>
                <a:cs typeface="Georgia"/>
              </a:rPr>
              <a:t>i</a:t>
            </a:r>
            <a:r>
              <a:rPr b="1" spc="-7" dirty="0">
                <a:latin typeface="Georgia"/>
                <a:cs typeface="Georgia"/>
              </a:rPr>
              <a:t>sate</a:t>
            </a:r>
            <a:r>
              <a:rPr b="1" spc="-21" dirty="0">
                <a:latin typeface="Georgia"/>
                <a:cs typeface="Georgia"/>
              </a:rPr>
              <a:t>u</a:t>
            </a:r>
            <a:r>
              <a:rPr b="1" spc="-14" dirty="0">
                <a:latin typeface="Georgia"/>
                <a:cs typeface="Georgia"/>
              </a:rPr>
              <a:t>r</a:t>
            </a:r>
            <a:r>
              <a:rPr b="1" spc="-7" dirty="0">
                <a:latin typeface="Georgia"/>
                <a:cs typeface="Georgia"/>
              </a:rPr>
              <a:t>s</a:t>
            </a:r>
            <a:r>
              <a:rPr spc="-7" dirty="0"/>
              <a:t>(</a:t>
            </a:r>
            <a:r>
              <a:rPr spc="-1842" dirty="0"/>
              <a:t>c</a:t>
            </a:r>
            <a:r>
              <a:rPr lang="en-GB" sz="4267" spc="-114" dirty="0" err="1">
                <a:solidFill>
                  <a:srgbClr val="FF0000"/>
                </a:solidFill>
              </a:rPr>
              <a:t>c</a:t>
            </a:r>
            <a:r>
              <a:rPr lang="en-GB" sz="4267" spc="-2197" dirty="0" err="1"/>
              <a:t>o</a:t>
            </a:r>
            <a:r>
              <a:rPr lang="en-GB" sz="4267" spc="-114" dirty="0" err="1">
                <a:solidFill>
                  <a:srgbClr val="FF0000"/>
                </a:solidFill>
              </a:rPr>
              <a:t>o</a:t>
            </a:r>
            <a:r>
              <a:rPr lang="en-GB" sz="4267" spc="-2375" dirty="0" err="1"/>
              <a:t>d</a:t>
            </a:r>
            <a:r>
              <a:rPr lang="en-GB" sz="4267" spc="-100" dirty="0" err="1">
                <a:solidFill>
                  <a:srgbClr val="FF0000"/>
                </a:solidFill>
              </a:rPr>
              <a:t>d</a:t>
            </a:r>
            <a:r>
              <a:rPr lang="en-GB" sz="4267" spc="-1934" dirty="0" err="1"/>
              <a:t>e</a:t>
            </a:r>
            <a:r>
              <a:rPr lang="en-GB" sz="4267" spc="-100" dirty="0" err="1">
                <a:solidFill>
                  <a:srgbClr val="FF0000"/>
                </a:solidFill>
              </a:rPr>
              <a:t>e</a:t>
            </a:r>
            <a:r>
              <a:rPr lang="en-GB" sz="4267" spc="-2916" dirty="0" err="1"/>
              <a:t>R</a:t>
            </a:r>
            <a:r>
              <a:rPr lang="en-GB" sz="4267" spc="-114" dirty="0" err="1">
                <a:solidFill>
                  <a:srgbClr val="FF0000"/>
                </a:solidFill>
              </a:rPr>
              <a:t>R</a:t>
            </a:r>
            <a:r>
              <a:rPr sz="4267" spc="-7" dirty="0"/>
              <a:t>,</a:t>
            </a:r>
            <a:r>
              <a:rPr sz="4267" spc="-28" dirty="0" err="1"/>
              <a:t>n</a:t>
            </a:r>
            <a:r>
              <a:rPr sz="4267" spc="-14" dirty="0" err="1"/>
              <a:t>om,prén</a:t>
            </a:r>
            <a:r>
              <a:rPr sz="4267" spc="-28" dirty="0" err="1"/>
              <a:t>o</a:t>
            </a:r>
            <a:r>
              <a:rPr sz="4267" spc="-14" dirty="0" err="1"/>
              <a:t>m</a:t>
            </a:r>
            <a:r>
              <a:rPr sz="4267" spc="-7" dirty="0" err="1"/>
              <a:t>,n</a:t>
            </a:r>
            <a:r>
              <a:rPr sz="4267" spc="-21" dirty="0" err="1"/>
              <a:t>a</a:t>
            </a:r>
            <a:r>
              <a:rPr sz="4267" spc="-14" dirty="0" err="1"/>
              <a:t>tion</a:t>
            </a:r>
            <a:r>
              <a:rPr sz="4267" spc="-28" dirty="0" err="1"/>
              <a:t>a</a:t>
            </a:r>
            <a:r>
              <a:rPr sz="4267" spc="-14" dirty="0" err="1"/>
              <a:t>lit</a:t>
            </a:r>
            <a:r>
              <a:rPr sz="4267" spc="7" dirty="0" err="1"/>
              <a:t>é</a:t>
            </a:r>
            <a:r>
              <a:rPr sz="4267" spc="-7" dirty="0"/>
              <a:t>)</a:t>
            </a:r>
            <a:endParaRPr sz="4267" dirty="0">
              <a:latin typeface="Georgia"/>
              <a:cs typeface="Georgia"/>
            </a:endParaRPr>
          </a:p>
          <a:p>
            <a:pPr marL="132755"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480" dirty="0"/>
          </a:p>
          <a:p>
            <a:pPr marL="341369" indent="-191457">
              <a:lnSpc>
                <a:spcPct val="100000"/>
              </a:lnSpc>
              <a:buSzPct val="96666"/>
              <a:buFont typeface="Arial"/>
              <a:buChar char="•"/>
              <a:tabLst>
                <a:tab pos="343177" algn="l"/>
              </a:tabLst>
            </a:pPr>
            <a:r>
              <a:rPr b="1" i="0" dirty="0">
                <a:latin typeface="Georgia"/>
                <a:cs typeface="Georgia"/>
              </a:rPr>
              <a:t>Films</a:t>
            </a:r>
            <a:r>
              <a:rPr dirty="0"/>
              <a:t>(</a:t>
            </a:r>
            <a:r>
              <a:rPr u="sng" dirty="0">
                <a:solidFill>
                  <a:srgbClr val="663300"/>
                </a:solidFill>
                <a:uFill>
                  <a:solidFill>
                    <a:srgbClr val="663300"/>
                  </a:solidFill>
                </a:uFill>
              </a:rPr>
              <a:t>codeF</a:t>
            </a:r>
            <a:r>
              <a:rPr dirty="0"/>
              <a:t>,titre,durée,</a:t>
            </a:r>
            <a:r>
              <a:rPr spc="-7" dirty="0"/>
              <a:t> </a:t>
            </a:r>
            <a:r>
              <a:rPr sz="6400" spc="-21" baseline="1851" dirty="0">
                <a:solidFill>
                  <a:srgbClr val="FF0000"/>
                </a:solidFill>
              </a:rPr>
              <a:t>refR</a:t>
            </a:r>
            <a:r>
              <a:rPr sz="4267" spc="-14" dirty="0"/>
              <a:t>,</a:t>
            </a:r>
            <a:r>
              <a:rPr sz="4267" spc="-14" dirty="0">
                <a:solidFill>
                  <a:srgbClr val="00AF50"/>
                </a:solidFill>
              </a:rPr>
              <a:t>refC</a:t>
            </a:r>
            <a:r>
              <a:rPr sz="4267" spc="-14" dirty="0"/>
              <a:t>)</a:t>
            </a:r>
            <a:endParaRPr sz="4267" dirty="0">
              <a:latin typeface="Georgia"/>
              <a:cs typeface="Georgia"/>
            </a:endParaRPr>
          </a:p>
          <a:p>
            <a:pPr marL="132755">
              <a:lnSpc>
                <a:spcPct val="100000"/>
              </a:lnSpc>
              <a:spcBef>
                <a:spcPts val="36"/>
              </a:spcBef>
              <a:buFont typeface="Arial"/>
              <a:buChar char="•"/>
            </a:pPr>
            <a:endParaRPr sz="4480" dirty="0"/>
          </a:p>
          <a:p>
            <a:pPr marL="341369" indent="-191457">
              <a:lnSpc>
                <a:spcPct val="100000"/>
              </a:lnSpc>
              <a:buSzPct val="96666"/>
              <a:buFont typeface="Arial"/>
              <a:buChar char="•"/>
              <a:tabLst>
                <a:tab pos="343177" algn="l"/>
              </a:tabLst>
            </a:pPr>
            <a:r>
              <a:rPr b="1" spc="-14" dirty="0">
                <a:latin typeface="Georgia"/>
                <a:cs typeface="Georgia"/>
              </a:rPr>
              <a:t>Acteurs</a:t>
            </a:r>
            <a:r>
              <a:rPr spc="-14" dirty="0"/>
              <a:t>(</a:t>
            </a:r>
            <a:r>
              <a:rPr sz="6400" u="sng" spc="-21" baseline="2777" dirty="0">
                <a:solidFill>
                  <a:srgbClr val="336600"/>
                </a:solidFill>
                <a:uFill>
                  <a:solidFill>
                    <a:srgbClr val="336600"/>
                  </a:solidFill>
                </a:uFill>
              </a:rPr>
              <a:t>codeA</a:t>
            </a:r>
            <a:r>
              <a:rPr sz="4267" spc="-14" dirty="0"/>
              <a:t>,nom,prénom)</a:t>
            </a:r>
            <a:endParaRPr sz="4267" dirty="0">
              <a:latin typeface="Georgia"/>
              <a:cs typeface="Georgia"/>
            </a:endParaRPr>
          </a:p>
          <a:p>
            <a:pPr marL="132755">
              <a:lnSpc>
                <a:spcPct val="100000"/>
              </a:lnSpc>
              <a:spcBef>
                <a:spcPts val="43"/>
              </a:spcBef>
              <a:buFont typeface="Arial"/>
              <a:buChar char="•"/>
            </a:pPr>
            <a:endParaRPr sz="4480" dirty="0"/>
          </a:p>
          <a:p>
            <a:pPr marL="341369" indent="-191457">
              <a:lnSpc>
                <a:spcPct val="100000"/>
              </a:lnSpc>
              <a:buSzPct val="96666"/>
              <a:buFont typeface="Arial"/>
              <a:buChar char="•"/>
              <a:tabLst>
                <a:tab pos="343177" algn="l"/>
              </a:tabLst>
            </a:pPr>
            <a:r>
              <a:rPr b="1" spc="-14" dirty="0">
                <a:latin typeface="Georgia"/>
                <a:cs typeface="Georgia"/>
              </a:rPr>
              <a:t>Joue</a:t>
            </a:r>
            <a:r>
              <a:rPr spc="-14" dirty="0"/>
              <a:t>(</a:t>
            </a:r>
            <a:r>
              <a:rPr sz="4267" spc="-14" dirty="0">
                <a:solidFill>
                  <a:srgbClr val="663300"/>
                </a:solidFill>
              </a:rPr>
              <a:t>refF</a:t>
            </a:r>
            <a:r>
              <a:rPr sz="4267" spc="-14" dirty="0"/>
              <a:t>,</a:t>
            </a:r>
            <a:r>
              <a:rPr sz="4267" spc="-14" dirty="0">
                <a:solidFill>
                  <a:srgbClr val="336600"/>
                </a:solidFill>
              </a:rPr>
              <a:t>refA</a:t>
            </a:r>
            <a:r>
              <a:rPr sz="4267" spc="-14" dirty="0"/>
              <a:t>)</a:t>
            </a:r>
            <a:endParaRPr sz="4267" dirty="0">
              <a:latin typeface="Georgia"/>
              <a:cs typeface="Georgia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513690" y="123563"/>
            <a:ext cx="11967125" cy="1639147"/>
            <a:chOff x="361188" y="86880"/>
            <a:chExt cx="841438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8" y="86880"/>
              <a:ext cx="8414004" cy="11048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499" y="176771"/>
              <a:ext cx="5705856" cy="10622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3639" y="354829"/>
            <a:ext cx="11793728" cy="1060575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27003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126"/>
              </a:spcBef>
            </a:pPr>
            <a:r>
              <a:rPr sz="5120" dirty="0">
                <a:solidFill>
                  <a:srgbClr val="FFFFFF"/>
                </a:solidFill>
              </a:rPr>
              <a:t>Exercice</a:t>
            </a:r>
            <a:r>
              <a:rPr sz="5120" spc="-14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:</a:t>
            </a:r>
            <a:r>
              <a:rPr sz="5120" spc="-21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BD</a:t>
            </a:r>
            <a:r>
              <a:rPr sz="5120" spc="-28" dirty="0">
                <a:solidFill>
                  <a:srgbClr val="FFFFFF"/>
                </a:solidFill>
              </a:rPr>
              <a:t> </a:t>
            </a:r>
            <a:r>
              <a:rPr sz="5120" spc="-14" dirty="0">
                <a:solidFill>
                  <a:srgbClr val="FFFFFF"/>
                </a:solidFill>
              </a:rPr>
              <a:t>Cinéma</a:t>
            </a:r>
            <a:endParaRPr sz="5120"/>
          </a:p>
        </p:txBody>
      </p:sp>
      <p:sp>
        <p:nvSpPr>
          <p:cNvPr id="6" name="object 6"/>
          <p:cNvSpPr/>
          <p:nvPr/>
        </p:nvSpPr>
        <p:spPr>
          <a:xfrm>
            <a:off x="2348969" y="5651497"/>
            <a:ext cx="1428720" cy="26190"/>
          </a:xfrm>
          <a:custGeom>
            <a:avLst/>
            <a:gdLst/>
            <a:ahLst/>
            <a:cxnLst/>
            <a:rect l="l" t="t" r="r" b="b"/>
            <a:pathLst>
              <a:path w="1004569" h="18414">
                <a:moveTo>
                  <a:pt x="1004316" y="0"/>
                </a:moveTo>
                <a:lnTo>
                  <a:pt x="0" y="0"/>
                </a:lnTo>
                <a:lnTo>
                  <a:pt x="0" y="18288"/>
                </a:lnTo>
                <a:lnTo>
                  <a:pt x="1004316" y="18288"/>
                </a:lnTo>
                <a:lnTo>
                  <a:pt x="1004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5120"/>
          </a:p>
        </p:txBody>
      </p:sp>
      <p:sp>
        <p:nvSpPr>
          <p:cNvPr id="7" name="object 7"/>
          <p:cNvSpPr/>
          <p:nvPr/>
        </p:nvSpPr>
        <p:spPr>
          <a:xfrm>
            <a:off x="2270760" y="5766916"/>
            <a:ext cx="506645" cy="2032903"/>
          </a:xfrm>
          <a:custGeom>
            <a:avLst/>
            <a:gdLst/>
            <a:ahLst/>
            <a:cxnLst/>
            <a:rect l="l" t="t" r="r" b="b"/>
            <a:pathLst>
              <a:path w="356235" h="1429385">
                <a:moveTo>
                  <a:pt x="156548" y="845777"/>
                </a:moveTo>
                <a:lnTo>
                  <a:pt x="153924" y="845947"/>
                </a:lnTo>
                <a:lnTo>
                  <a:pt x="146431" y="846963"/>
                </a:lnTo>
                <a:lnTo>
                  <a:pt x="144652" y="847471"/>
                </a:lnTo>
                <a:lnTo>
                  <a:pt x="137921" y="849884"/>
                </a:lnTo>
                <a:lnTo>
                  <a:pt x="137159" y="850138"/>
                </a:lnTo>
                <a:lnTo>
                  <a:pt x="136398" y="850519"/>
                </a:lnTo>
                <a:lnTo>
                  <a:pt x="129031" y="854964"/>
                </a:lnTo>
                <a:lnTo>
                  <a:pt x="128524" y="855218"/>
                </a:lnTo>
                <a:lnTo>
                  <a:pt x="128015" y="855599"/>
                </a:lnTo>
                <a:lnTo>
                  <a:pt x="127507" y="856107"/>
                </a:lnTo>
                <a:lnTo>
                  <a:pt x="119633" y="862711"/>
                </a:lnTo>
                <a:lnTo>
                  <a:pt x="91693" y="901954"/>
                </a:lnTo>
                <a:lnTo>
                  <a:pt x="72898" y="943737"/>
                </a:lnTo>
                <a:lnTo>
                  <a:pt x="55499" y="995045"/>
                </a:lnTo>
                <a:lnTo>
                  <a:pt x="45084" y="1033907"/>
                </a:lnTo>
                <a:lnTo>
                  <a:pt x="35306" y="1076071"/>
                </a:lnTo>
                <a:lnTo>
                  <a:pt x="26543" y="1121156"/>
                </a:lnTo>
                <a:lnTo>
                  <a:pt x="18923" y="1168781"/>
                </a:lnTo>
                <a:lnTo>
                  <a:pt x="12318" y="1218438"/>
                </a:lnTo>
                <a:lnTo>
                  <a:pt x="7112" y="1269619"/>
                </a:lnTo>
                <a:lnTo>
                  <a:pt x="3301" y="1322197"/>
                </a:lnTo>
                <a:lnTo>
                  <a:pt x="882" y="1375918"/>
                </a:lnTo>
                <a:lnTo>
                  <a:pt x="0" y="1428877"/>
                </a:lnTo>
                <a:lnTo>
                  <a:pt x="25400" y="1429385"/>
                </a:lnTo>
                <a:lnTo>
                  <a:pt x="26305" y="1375537"/>
                </a:lnTo>
                <a:lnTo>
                  <a:pt x="28575" y="1323340"/>
                </a:lnTo>
                <a:lnTo>
                  <a:pt x="32384" y="1271524"/>
                </a:lnTo>
                <a:lnTo>
                  <a:pt x="37592" y="1220978"/>
                </a:lnTo>
                <a:lnTo>
                  <a:pt x="44068" y="1172083"/>
                </a:lnTo>
                <a:lnTo>
                  <a:pt x="51562" y="1125474"/>
                </a:lnTo>
                <a:lnTo>
                  <a:pt x="60198" y="1081151"/>
                </a:lnTo>
                <a:lnTo>
                  <a:pt x="69723" y="1039876"/>
                </a:lnTo>
                <a:lnTo>
                  <a:pt x="80009" y="1001903"/>
                </a:lnTo>
                <a:lnTo>
                  <a:pt x="96774" y="952500"/>
                </a:lnTo>
                <a:lnTo>
                  <a:pt x="114426" y="913384"/>
                </a:lnTo>
                <a:lnTo>
                  <a:pt x="138175" y="879983"/>
                </a:lnTo>
                <a:lnTo>
                  <a:pt x="142352" y="876681"/>
                </a:lnTo>
                <a:lnTo>
                  <a:pt x="142112" y="876681"/>
                </a:lnTo>
                <a:lnTo>
                  <a:pt x="143637" y="875665"/>
                </a:lnTo>
                <a:lnTo>
                  <a:pt x="143817" y="875665"/>
                </a:lnTo>
                <a:lnTo>
                  <a:pt x="147012" y="873760"/>
                </a:lnTo>
                <a:lnTo>
                  <a:pt x="146557" y="873760"/>
                </a:lnTo>
                <a:lnTo>
                  <a:pt x="148717" y="872744"/>
                </a:lnTo>
                <a:lnTo>
                  <a:pt x="149338" y="872744"/>
                </a:lnTo>
                <a:lnTo>
                  <a:pt x="151424" y="871982"/>
                </a:lnTo>
                <a:lnTo>
                  <a:pt x="150494" y="871982"/>
                </a:lnTo>
                <a:lnTo>
                  <a:pt x="153162" y="871347"/>
                </a:lnTo>
                <a:lnTo>
                  <a:pt x="156104" y="871347"/>
                </a:lnTo>
                <a:lnTo>
                  <a:pt x="157225" y="871220"/>
                </a:lnTo>
                <a:lnTo>
                  <a:pt x="160019" y="870966"/>
                </a:lnTo>
                <a:lnTo>
                  <a:pt x="161670" y="870712"/>
                </a:lnTo>
                <a:lnTo>
                  <a:pt x="162432" y="870458"/>
                </a:lnTo>
                <a:lnTo>
                  <a:pt x="165734" y="869569"/>
                </a:lnTo>
                <a:lnTo>
                  <a:pt x="166369" y="869442"/>
                </a:lnTo>
                <a:lnTo>
                  <a:pt x="167005" y="869188"/>
                </a:lnTo>
                <a:lnTo>
                  <a:pt x="167512" y="868934"/>
                </a:lnTo>
                <a:lnTo>
                  <a:pt x="170814" y="867410"/>
                </a:lnTo>
                <a:lnTo>
                  <a:pt x="171450" y="867156"/>
                </a:lnTo>
                <a:lnTo>
                  <a:pt x="171957" y="866775"/>
                </a:lnTo>
                <a:lnTo>
                  <a:pt x="172593" y="866394"/>
                </a:lnTo>
                <a:lnTo>
                  <a:pt x="192956" y="846074"/>
                </a:lnTo>
                <a:lnTo>
                  <a:pt x="155448" y="846074"/>
                </a:lnTo>
                <a:lnTo>
                  <a:pt x="156548" y="845777"/>
                </a:lnTo>
                <a:close/>
              </a:path>
              <a:path w="356235" h="1429385">
                <a:moveTo>
                  <a:pt x="143637" y="875665"/>
                </a:moveTo>
                <a:lnTo>
                  <a:pt x="142112" y="876681"/>
                </a:lnTo>
                <a:lnTo>
                  <a:pt x="143084" y="876101"/>
                </a:lnTo>
                <a:lnTo>
                  <a:pt x="143637" y="875665"/>
                </a:lnTo>
                <a:close/>
              </a:path>
              <a:path w="356235" h="1429385">
                <a:moveTo>
                  <a:pt x="143084" y="876101"/>
                </a:moveTo>
                <a:lnTo>
                  <a:pt x="142112" y="876681"/>
                </a:lnTo>
                <a:lnTo>
                  <a:pt x="142352" y="876681"/>
                </a:lnTo>
                <a:lnTo>
                  <a:pt x="143084" y="876101"/>
                </a:lnTo>
                <a:close/>
              </a:path>
              <a:path w="356235" h="1429385">
                <a:moveTo>
                  <a:pt x="143817" y="875665"/>
                </a:moveTo>
                <a:lnTo>
                  <a:pt x="143637" y="875665"/>
                </a:lnTo>
                <a:lnTo>
                  <a:pt x="143084" y="876101"/>
                </a:lnTo>
                <a:lnTo>
                  <a:pt x="143817" y="875665"/>
                </a:lnTo>
                <a:close/>
              </a:path>
              <a:path w="356235" h="1429385">
                <a:moveTo>
                  <a:pt x="148717" y="872744"/>
                </a:moveTo>
                <a:lnTo>
                  <a:pt x="146557" y="873760"/>
                </a:lnTo>
                <a:lnTo>
                  <a:pt x="147732" y="873330"/>
                </a:lnTo>
                <a:lnTo>
                  <a:pt x="148717" y="872744"/>
                </a:lnTo>
                <a:close/>
              </a:path>
              <a:path w="356235" h="1429385">
                <a:moveTo>
                  <a:pt x="147732" y="873330"/>
                </a:moveTo>
                <a:lnTo>
                  <a:pt x="146557" y="873760"/>
                </a:lnTo>
                <a:lnTo>
                  <a:pt x="147012" y="873760"/>
                </a:lnTo>
                <a:lnTo>
                  <a:pt x="147732" y="873330"/>
                </a:lnTo>
                <a:close/>
              </a:path>
              <a:path w="356235" h="1429385">
                <a:moveTo>
                  <a:pt x="149338" y="872744"/>
                </a:moveTo>
                <a:lnTo>
                  <a:pt x="148717" y="872744"/>
                </a:lnTo>
                <a:lnTo>
                  <a:pt x="147732" y="873330"/>
                </a:lnTo>
                <a:lnTo>
                  <a:pt x="149338" y="872744"/>
                </a:lnTo>
                <a:close/>
              </a:path>
              <a:path w="356235" h="1429385">
                <a:moveTo>
                  <a:pt x="153162" y="871347"/>
                </a:moveTo>
                <a:lnTo>
                  <a:pt x="150494" y="871982"/>
                </a:lnTo>
                <a:lnTo>
                  <a:pt x="151841" y="871829"/>
                </a:lnTo>
                <a:lnTo>
                  <a:pt x="153162" y="871347"/>
                </a:lnTo>
                <a:close/>
              </a:path>
              <a:path w="356235" h="1429385">
                <a:moveTo>
                  <a:pt x="151841" y="871829"/>
                </a:moveTo>
                <a:lnTo>
                  <a:pt x="150494" y="871982"/>
                </a:lnTo>
                <a:lnTo>
                  <a:pt x="151424" y="871982"/>
                </a:lnTo>
                <a:lnTo>
                  <a:pt x="151841" y="871829"/>
                </a:lnTo>
                <a:close/>
              </a:path>
              <a:path w="356235" h="1429385">
                <a:moveTo>
                  <a:pt x="156104" y="871347"/>
                </a:moveTo>
                <a:lnTo>
                  <a:pt x="153162" y="871347"/>
                </a:lnTo>
                <a:lnTo>
                  <a:pt x="151841" y="871829"/>
                </a:lnTo>
                <a:lnTo>
                  <a:pt x="156104" y="871347"/>
                </a:lnTo>
                <a:close/>
              </a:path>
              <a:path w="356235" h="1429385">
                <a:moveTo>
                  <a:pt x="157147" y="845739"/>
                </a:moveTo>
                <a:lnTo>
                  <a:pt x="156548" y="845777"/>
                </a:lnTo>
                <a:lnTo>
                  <a:pt x="155448" y="846074"/>
                </a:lnTo>
                <a:lnTo>
                  <a:pt x="157056" y="845820"/>
                </a:lnTo>
                <a:close/>
              </a:path>
              <a:path w="356235" h="1429385">
                <a:moveTo>
                  <a:pt x="193198" y="845693"/>
                </a:moveTo>
                <a:lnTo>
                  <a:pt x="157861" y="845693"/>
                </a:lnTo>
                <a:lnTo>
                  <a:pt x="155448" y="846074"/>
                </a:lnTo>
                <a:lnTo>
                  <a:pt x="192956" y="846074"/>
                </a:lnTo>
                <a:lnTo>
                  <a:pt x="193198" y="845693"/>
                </a:lnTo>
                <a:close/>
              </a:path>
              <a:path w="356235" h="1429385">
                <a:moveTo>
                  <a:pt x="157210" y="845735"/>
                </a:moveTo>
                <a:lnTo>
                  <a:pt x="156971" y="845820"/>
                </a:lnTo>
                <a:lnTo>
                  <a:pt x="157210" y="845735"/>
                </a:lnTo>
                <a:close/>
              </a:path>
              <a:path w="356235" h="1429385">
                <a:moveTo>
                  <a:pt x="157861" y="845693"/>
                </a:moveTo>
                <a:lnTo>
                  <a:pt x="157210" y="845735"/>
                </a:lnTo>
                <a:lnTo>
                  <a:pt x="156971" y="845820"/>
                </a:lnTo>
                <a:lnTo>
                  <a:pt x="157861" y="845693"/>
                </a:lnTo>
                <a:close/>
              </a:path>
              <a:path w="356235" h="1429385">
                <a:moveTo>
                  <a:pt x="157784" y="845444"/>
                </a:moveTo>
                <a:lnTo>
                  <a:pt x="156548" y="845777"/>
                </a:lnTo>
                <a:lnTo>
                  <a:pt x="157147" y="845739"/>
                </a:lnTo>
                <a:lnTo>
                  <a:pt x="157784" y="845444"/>
                </a:lnTo>
                <a:close/>
              </a:path>
              <a:path w="356235" h="1429385">
                <a:moveTo>
                  <a:pt x="158750" y="845185"/>
                </a:moveTo>
                <a:lnTo>
                  <a:pt x="157784" y="845444"/>
                </a:lnTo>
                <a:lnTo>
                  <a:pt x="157147" y="845739"/>
                </a:lnTo>
                <a:lnTo>
                  <a:pt x="157327" y="845693"/>
                </a:lnTo>
                <a:lnTo>
                  <a:pt x="158750" y="845185"/>
                </a:lnTo>
                <a:close/>
              </a:path>
              <a:path w="356235" h="1429385">
                <a:moveTo>
                  <a:pt x="194084" y="844296"/>
                </a:moveTo>
                <a:lnTo>
                  <a:pt x="160274" y="844296"/>
                </a:lnTo>
                <a:lnTo>
                  <a:pt x="158623" y="845185"/>
                </a:lnTo>
                <a:lnTo>
                  <a:pt x="157210" y="845735"/>
                </a:lnTo>
                <a:lnTo>
                  <a:pt x="157861" y="845693"/>
                </a:lnTo>
                <a:lnTo>
                  <a:pt x="193198" y="845693"/>
                </a:lnTo>
                <a:lnTo>
                  <a:pt x="194084" y="844296"/>
                </a:lnTo>
                <a:close/>
              </a:path>
              <a:path w="356235" h="1429385">
                <a:moveTo>
                  <a:pt x="159283" y="844753"/>
                </a:moveTo>
                <a:lnTo>
                  <a:pt x="157784" y="845444"/>
                </a:lnTo>
                <a:lnTo>
                  <a:pt x="158750" y="845185"/>
                </a:lnTo>
                <a:lnTo>
                  <a:pt x="159283" y="844753"/>
                </a:lnTo>
                <a:close/>
              </a:path>
              <a:path w="356235" h="1429385">
                <a:moveTo>
                  <a:pt x="160274" y="844296"/>
                </a:moveTo>
                <a:lnTo>
                  <a:pt x="159283" y="844753"/>
                </a:lnTo>
                <a:lnTo>
                  <a:pt x="158623" y="845185"/>
                </a:lnTo>
                <a:lnTo>
                  <a:pt x="160274" y="844296"/>
                </a:lnTo>
                <a:close/>
              </a:path>
              <a:path w="356235" h="1429385">
                <a:moveTo>
                  <a:pt x="297799" y="50391"/>
                </a:moveTo>
                <a:lnTo>
                  <a:pt x="284936" y="71964"/>
                </a:lnTo>
                <a:lnTo>
                  <a:pt x="284837" y="80899"/>
                </a:lnTo>
                <a:lnTo>
                  <a:pt x="282448" y="159639"/>
                </a:lnTo>
                <a:lnTo>
                  <a:pt x="278638" y="237871"/>
                </a:lnTo>
                <a:lnTo>
                  <a:pt x="276225" y="276479"/>
                </a:lnTo>
                <a:lnTo>
                  <a:pt x="270382" y="351663"/>
                </a:lnTo>
                <a:lnTo>
                  <a:pt x="263398" y="423926"/>
                </a:lnTo>
                <a:lnTo>
                  <a:pt x="255269" y="492887"/>
                </a:lnTo>
                <a:lnTo>
                  <a:pt x="246252" y="557530"/>
                </a:lnTo>
                <a:lnTo>
                  <a:pt x="236093" y="617474"/>
                </a:lnTo>
                <a:lnTo>
                  <a:pt x="225425" y="672084"/>
                </a:lnTo>
                <a:lnTo>
                  <a:pt x="214121" y="720598"/>
                </a:lnTo>
                <a:lnTo>
                  <a:pt x="202183" y="762254"/>
                </a:lnTo>
                <a:lnTo>
                  <a:pt x="184023" y="810387"/>
                </a:lnTo>
                <a:lnTo>
                  <a:pt x="161925" y="843026"/>
                </a:lnTo>
                <a:lnTo>
                  <a:pt x="159283" y="844753"/>
                </a:lnTo>
                <a:lnTo>
                  <a:pt x="160274" y="844296"/>
                </a:lnTo>
                <a:lnTo>
                  <a:pt x="194084" y="844296"/>
                </a:lnTo>
                <a:lnTo>
                  <a:pt x="199644" y="835533"/>
                </a:lnTo>
                <a:lnTo>
                  <a:pt x="219963" y="789432"/>
                </a:lnTo>
                <a:lnTo>
                  <a:pt x="232537" y="749681"/>
                </a:lnTo>
                <a:lnTo>
                  <a:pt x="244475" y="703199"/>
                </a:lnTo>
                <a:lnTo>
                  <a:pt x="255777" y="650621"/>
                </a:lnTo>
                <a:lnTo>
                  <a:pt x="266319" y="592582"/>
                </a:lnTo>
                <a:lnTo>
                  <a:pt x="275970" y="529463"/>
                </a:lnTo>
                <a:lnTo>
                  <a:pt x="284733" y="462026"/>
                </a:lnTo>
                <a:lnTo>
                  <a:pt x="292354" y="390779"/>
                </a:lnTo>
                <a:lnTo>
                  <a:pt x="298704" y="316357"/>
                </a:lnTo>
                <a:lnTo>
                  <a:pt x="301498" y="278257"/>
                </a:lnTo>
                <a:lnTo>
                  <a:pt x="304038" y="239522"/>
                </a:lnTo>
                <a:lnTo>
                  <a:pt x="307848" y="160782"/>
                </a:lnTo>
                <a:lnTo>
                  <a:pt x="310133" y="80899"/>
                </a:lnTo>
                <a:lnTo>
                  <a:pt x="310106" y="71964"/>
                </a:lnTo>
                <a:lnTo>
                  <a:pt x="297799" y="50391"/>
                </a:lnTo>
                <a:close/>
              </a:path>
              <a:path w="356235" h="1429385">
                <a:moveTo>
                  <a:pt x="312595" y="25019"/>
                </a:moveTo>
                <a:lnTo>
                  <a:pt x="285369" y="25019"/>
                </a:lnTo>
                <a:lnTo>
                  <a:pt x="310769" y="25273"/>
                </a:lnTo>
                <a:lnTo>
                  <a:pt x="310233" y="72187"/>
                </a:lnTo>
                <a:lnTo>
                  <a:pt x="330779" y="108204"/>
                </a:lnTo>
                <a:lnTo>
                  <a:pt x="334137" y="114173"/>
                </a:lnTo>
                <a:lnTo>
                  <a:pt x="342011" y="116332"/>
                </a:lnTo>
                <a:lnTo>
                  <a:pt x="347980" y="112776"/>
                </a:lnTo>
                <a:lnTo>
                  <a:pt x="354075" y="109347"/>
                </a:lnTo>
                <a:lnTo>
                  <a:pt x="356234" y="101600"/>
                </a:lnTo>
                <a:lnTo>
                  <a:pt x="352806" y="95504"/>
                </a:lnTo>
                <a:lnTo>
                  <a:pt x="312595" y="25019"/>
                </a:lnTo>
                <a:close/>
              </a:path>
              <a:path w="356235" h="1429385">
                <a:moveTo>
                  <a:pt x="298323" y="0"/>
                </a:moveTo>
                <a:lnTo>
                  <a:pt x="241934" y="94361"/>
                </a:lnTo>
                <a:lnTo>
                  <a:pt x="238379" y="100457"/>
                </a:lnTo>
                <a:lnTo>
                  <a:pt x="240283" y="108204"/>
                </a:lnTo>
                <a:lnTo>
                  <a:pt x="252349" y="115443"/>
                </a:lnTo>
                <a:lnTo>
                  <a:pt x="260223" y="113411"/>
                </a:lnTo>
                <a:lnTo>
                  <a:pt x="284936" y="71964"/>
                </a:lnTo>
                <a:lnTo>
                  <a:pt x="285369" y="25019"/>
                </a:lnTo>
                <a:lnTo>
                  <a:pt x="312595" y="25019"/>
                </a:lnTo>
                <a:lnTo>
                  <a:pt x="298323" y="0"/>
                </a:lnTo>
                <a:close/>
              </a:path>
              <a:path w="356235" h="1429385">
                <a:moveTo>
                  <a:pt x="310697" y="31496"/>
                </a:moveTo>
                <a:lnTo>
                  <a:pt x="287019" y="31496"/>
                </a:lnTo>
                <a:lnTo>
                  <a:pt x="308990" y="31623"/>
                </a:lnTo>
                <a:lnTo>
                  <a:pt x="297799" y="50391"/>
                </a:lnTo>
                <a:lnTo>
                  <a:pt x="310233" y="72187"/>
                </a:lnTo>
                <a:lnTo>
                  <a:pt x="310697" y="31496"/>
                </a:lnTo>
                <a:close/>
              </a:path>
              <a:path w="356235" h="1429385">
                <a:moveTo>
                  <a:pt x="285369" y="25019"/>
                </a:moveTo>
                <a:lnTo>
                  <a:pt x="284936" y="71964"/>
                </a:lnTo>
                <a:lnTo>
                  <a:pt x="297799" y="50391"/>
                </a:lnTo>
                <a:lnTo>
                  <a:pt x="287019" y="31496"/>
                </a:lnTo>
                <a:lnTo>
                  <a:pt x="310697" y="31496"/>
                </a:lnTo>
                <a:lnTo>
                  <a:pt x="310769" y="25273"/>
                </a:lnTo>
                <a:lnTo>
                  <a:pt x="285369" y="25019"/>
                </a:lnTo>
                <a:close/>
              </a:path>
              <a:path w="356235" h="1429385">
                <a:moveTo>
                  <a:pt x="287019" y="31496"/>
                </a:moveTo>
                <a:lnTo>
                  <a:pt x="297799" y="50391"/>
                </a:lnTo>
                <a:lnTo>
                  <a:pt x="308990" y="31623"/>
                </a:lnTo>
                <a:lnTo>
                  <a:pt x="287019" y="31496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>
            <a:endParaRPr sz="5120"/>
          </a:p>
        </p:txBody>
      </p:sp>
      <p:grpSp>
        <p:nvGrpSpPr>
          <p:cNvPr id="8" name="object 8"/>
          <p:cNvGrpSpPr/>
          <p:nvPr/>
        </p:nvGrpSpPr>
        <p:grpSpPr>
          <a:xfrm>
            <a:off x="3207536" y="7024575"/>
            <a:ext cx="1467556" cy="745970"/>
            <a:chOff x="2309241" y="4905755"/>
            <a:chExt cx="1031875" cy="524510"/>
          </a:xfrm>
        </p:grpSpPr>
        <p:sp>
          <p:nvSpPr>
            <p:cNvPr id="9" name="object 9"/>
            <p:cNvSpPr/>
            <p:nvPr/>
          </p:nvSpPr>
          <p:spPr>
            <a:xfrm>
              <a:off x="2309241" y="4905755"/>
              <a:ext cx="1031875" cy="18415"/>
            </a:xfrm>
            <a:custGeom>
              <a:avLst/>
              <a:gdLst/>
              <a:ahLst/>
              <a:cxnLst/>
              <a:rect l="l" t="t" r="r" b="b"/>
              <a:pathLst>
                <a:path w="1031875" h="18414">
                  <a:moveTo>
                    <a:pt x="1031747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031747" y="18288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0678" y="4929377"/>
              <a:ext cx="213360" cy="500380"/>
            </a:xfrm>
            <a:custGeom>
              <a:avLst/>
              <a:gdLst/>
              <a:ahLst/>
              <a:cxnLst/>
              <a:rect l="l" t="t" r="r" b="b"/>
              <a:pathLst>
                <a:path w="213360" h="500379">
                  <a:moveTo>
                    <a:pt x="84229" y="298917"/>
                  </a:moveTo>
                  <a:lnTo>
                    <a:pt x="75438" y="300228"/>
                  </a:lnTo>
                  <a:lnTo>
                    <a:pt x="73152" y="300736"/>
                  </a:lnTo>
                  <a:lnTo>
                    <a:pt x="72009" y="301371"/>
                  </a:lnTo>
                  <a:lnTo>
                    <a:pt x="65405" y="304419"/>
                  </a:lnTo>
                  <a:lnTo>
                    <a:pt x="63627" y="305435"/>
                  </a:lnTo>
                  <a:lnTo>
                    <a:pt x="62865" y="305943"/>
                  </a:lnTo>
                  <a:lnTo>
                    <a:pt x="56388" y="311150"/>
                  </a:lnTo>
                  <a:lnTo>
                    <a:pt x="55880" y="311531"/>
                  </a:lnTo>
                  <a:lnTo>
                    <a:pt x="28448" y="353060"/>
                  </a:lnTo>
                  <a:lnTo>
                    <a:pt x="13462" y="396113"/>
                  </a:lnTo>
                  <a:lnTo>
                    <a:pt x="3556" y="446405"/>
                  </a:lnTo>
                  <a:lnTo>
                    <a:pt x="0" y="499745"/>
                  </a:lnTo>
                  <a:lnTo>
                    <a:pt x="25400" y="500380"/>
                  </a:lnTo>
                  <a:lnTo>
                    <a:pt x="25781" y="482727"/>
                  </a:lnTo>
                  <a:lnTo>
                    <a:pt x="27051" y="465836"/>
                  </a:lnTo>
                  <a:lnTo>
                    <a:pt x="34544" y="417195"/>
                  </a:lnTo>
                  <a:lnTo>
                    <a:pt x="46990" y="374777"/>
                  </a:lnTo>
                  <a:lnTo>
                    <a:pt x="68199" y="335407"/>
                  </a:lnTo>
                  <a:lnTo>
                    <a:pt x="72325" y="331089"/>
                  </a:lnTo>
                  <a:lnTo>
                    <a:pt x="73660" y="329692"/>
                  </a:lnTo>
                  <a:lnTo>
                    <a:pt x="74000" y="329692"/>
                  </a:lnTo>
                  <a:lnTo>
                    <a:pt x="76844" y="327406"/>
                  </a:lnTo>
                  <a:lnTo>
                    <a:pt x="76200" y="327406"/>
                  </a:lnTo>
                  <a:lnTo>
                    <a:pt x="78740" y="325882"/>
                  </a:lnTo>
                  <a:lnTo>
                    <a:pt x="79430" y="325882"/>
                  </a:lnTo>
                  <a:lnTo>
                    <a:pt x="80507" y="325374"/>
                  </a:lnTo>
                  <a:lnTo>
                    <a:pt x="79502" y="325374"/>
                  </a:lnTo>
                  <a:lnTo>
                    <a:pt x="82931" y="324231"/>
                  </a:lnTo>
                  <a:lnTo>
                    <a:pt x="86899" y="324231"/>
                  </a:lnTo>
                  <a:lnTo>
                    <a:pt x="89281" y="323850"/>
                  </a:lnTo>
                  <a:lnTo>
                    <a:pt x="90297" y="323723"/>
                  </a:lnTo>
                  <a:lnTo>
                    <a:pt x="91186" y="323469"/>
                  </a:lnTo>
                  <a:lnTo>
                    <a:pt x="92202" y="323088"/>
                  </a:lnTo>
                  <a:lnTo>
                    <a:pt x="95504" y="321691"/>
                  </a:lnTo>
                  <a:lnTo>
                    <a:pt x="96266" y="321437"/>
                  </a:lnTo>
                  <a:lnTo>
                    <a:pt x="107188" y="312928"/>
                  </a:lnTo>
                  <a:lnTo>
                    <a:pt x="110490" y="308991"/>
                  </a:lnTo>
                  <a:lnTo>
                    <a:pt x="114300" y="303657"/>
                  </a:lnTo>
                  <a:lnTo>
                    <a:pt x="116832" y="299466"/>
                  </a:lnTo>
                  <a:lnTo>
                    <a:pt x="82804" y="299466"/>
                  </a:lnTo>
                  <a:lnTo>
                    <a:pt x="84229" y="298917"/>
                  </a:lnTo>
                  <a:close/>
                </a:path>
                <a:path w="213360" h="500379">
                  <a:moveTo>
                    <a:pt x="73660" y="329692"/>
                  </a:moveTo>
                  <a:lnTo>
                    <a:pt x="72263" y="331089"/>
                  </a:lnTo>
                  <a:lnTo>
                    <a:pt x="72530" y="330873"/>
                  </a:lnTo>
                  <a:lnTo>
                    <a:pt x="73660" y="329692"/>
                  </a:lnTo>
                  <a:close/>
                </a:path>
                <a:path w="213360" h="500379">
                  <a:moveTo>
                    <a:pt x="72530" y="330873"/>
                  </a:moveTo>
                  <a:lnTo>
                    <a:pt x="72263" y="331089"/>
                  </a:lnTo>
                  <a:lnTo>
                    <a:pt x="72530" y="330873"/>
                  </a:lnTo>
                  <a:close/>
                </a:path>
                <a:path w="213360" h="500379">
                  <a:moveTo>
                    <a:pt x="74000" y="329692"/>
                  </a:moveTo>
                  <a:lnTo>
                    <a:pt x="73660" y="329692"/>
                  </a:lnTo>
                  <a:lnTo>
                    <a:pt x="72530" y="330873"/>
                  </a:lnTo>
                  <a:lnTo>
                    <a:pt x="74000" y="329692"/>
                  </a:lnTo>
                  <a:close/>
                </a:path>
                <a:path w="213360" h="500379">
                  <a:moveTo>
                    <a:pt x="78740" y="325882"/>
                  </a:moveTo>
                  <a:lnTo>
                    <a:pt x="76200" y="327406"/>
                  </a:lnTo>
                  <a:lnTo>
                    <a:pt x="77759" y="326670"/>
                  </a:lnTo>
                  <a:lnTo>
                    <a:pt x="78740" y="325882"/>
                  </a:lnTo>
                  <a:close/>
                </a:path>
                <a:path w="213360" h="500379">
                  <a:moveTo>
                    <a:pt x="77759" y="326670"/>
                  </a:moveTo>
                  <a:lnTo>
                    <a:pt x="76200" y="327406"/>
                  </a:lnTo>
                  <a:lnTo>
                    <a:pt x="76844" y="327406"/>
                  </a:lnTo>
                  <a:lnTo>
                    <a:pt x="77759" y="326670"/>
                  </a:lnTo>
                  <a:close/>
                </a:path>
                <a:path w="213360" h="500379">
                  <a:moveTo>
                    <a:pt x="79430" y="325882"/>
                  </a:moveTo>
                  <a:lnTo>
                    <a:pt x="78740" y="325882"/>
                  </a:lnTo>
                  <a:lnTo>
                    <a:pt x="77759" y="326670"/>
                  </a:lnTo>
                  <a:lnTo>
                    <a:pt x="79430" y="325882"/>
                  </a:lnTo>
                  <a:close/>
                </a:path>
                <a:path w="213360" h="500379">
                  <a:moveTo>
                    <a:pt x="82931" y="324231"/>
                  </a:moveTo>
                  <a:lnTo>
                    <a:pt x="79502" y="325374"/>
                  </a:lnTo>
                  <a:lnTo>
                    <a:pt x="80994" y="325144"/>
                  </a:lnTo>
                  <a:lnTo>
                    <a:pt x="82931" y="324231"/>
                  </a:lnTo>
                  <a:close/>
                </a:path>
                <a:path w="213360" h="500379">
                  <a:moveTo>
                    <a:pt x="80994" y="325144"/>
                  </a:moveTo>
                  <a:lnTo>
                    <a:pt x="79502" y="325374"/>
                  </a:lnTo>
                  <a:lnTo>
                    <a:pt x="80507" y="325374"/>
                  </a:lnTo>
                  <a:lnTo>
                    <a:pt x="80994" y="325144"/>
                  </a:lnTo>
                  <a:close/>
                </a:path>
                <a:path w="213360" h="500379">
                  <a:moveTo>
                    <a:pt x="86899" y="324231"/>
                  </a:moveTo>
                  <a:lnTo>
                    <a:pt x="82931" y="324231"/>
                  </a:lnTo>
                  <a:lnTo>
                    <a:pt x="80994" y="325144"/>
                  </a:lnTo>
                  <a:lnTo>
                    <a:pt x="86899" y="324231"/>
                  </a:lnTo>
                  <a:close/>
                </a:path>
                <a:path w="213360" h="500379">
                  <a:moveTo>
                    <a:pt x="84530" y="298874"/>
                  </a:moveTo>
                  <a:lnTo>
                    <a:pt x="84229" y="298917"/>
                  </a:lnTo>
                  <a:lnTo>
                    <a:pt x="82804" y="299466"/>
                  </a:lnTo>
                  <a:lnTo>
                    <a:pt x="84171" y="299109"/>
                  </a:lnTo>
                  <a:lnTo>
                    <a:pt x="84530" y="298874"/>
                  </a:lnTo>
                  <a:close/>
                </a:path>
                <a:path w="213360" h="500379">
                  <a:moveTo>
                    <a:pt x="84171" y="299109"/>
                  </a:moveTo>
                  <a:lnTo>
                    <a:pt x="82804" y="299466"/>
                  </a:lnTo>
                  <a:lnTo>
                    <a:pt x="116832" y="299466"/>
                  </a:lnTo>
                  <a:lnTo>
                    <a:pt x="83820" y="299339"/>
                  </a:lnTo>
                  <a:lnTo>
                    <a:pt x="84171" y="299109"/>
                  </a:lnTo>
                  <a:close/>
                </a:path>
                <a:path w="213360" h="500379">
                  <a:moveTo>
                    <a:pt x="84397" y="299050"/>
                  </a:moveTo>
                  <a:lnTo>
                    <a:pt x="84171" y="299109"/>
                  </a:lnTo>
                  <a:lnTo>
                    <a:pt x="83820" y="299339"/>
                  </a:lnTo>
                  <a:lnTo>
                    <a:pt x="84397" y="299050"/>
                  </a:lnTo>
                  <a:close/>
                </a:path>
                <a:path w="213360" h="500379">
                  <a:moveTo>
                    <a:pt x="117292" y="298704"/>
                  </a:moveTo>
                  <a:lnTo>
                    <a:pt x="85725" y="298704"/>
                  </a:lnTo>
                  <a:lnTo>
                    <a:pt x="84397" y="299050"/>
                  </a:lnTo>
                  <a:lnTo>
                    <a:pt x="83820" y="299339"/>
                  </a:lnTo>
                  <a:lnTo>
                    <a:pt x="116908" y="299339"/>
                  </a:lnTo>
                  <a:lnTo>
                    <a:pt x="117292" y="298704"/>
                  </a:lnTo>
                  <a:close/>
                </a:path>
                <a:path w="213360" h="500379">
                  <a:moveTo>
                    <a:pt x="84836" y="298831"/>
                  </a:moveTo>
                  <a:lnTo>
                    <a:pt x="84530" y="298874"/>
                  </a:lnTo>
                  <a:lnTo>
                    <a:pt x="84171" y="299109"/>
                  </a:lnTo>
                  <a:lnTo>
                    <a:pt x="84397" y="299050"/>
                  </a:lnTo>
                  <a:lnTo>
                    <a:pt x="84836" y="298831"/>
                  </a:lnTo>
                  <a:close/>
                </a:path>
                <a:path w="213360" h="500379">
                  <a:moveTo>
                    <a:pt x="85725" y="298704"/>
                  </a:moveTo>
                  <a:lnTo>
                    <a:pt x="84836" y="298831"/>
                  </a:lnTo>
                  <a:lnTo>
                    <a:pt x="84397" y="299050"/>
                  </a:lnTo>
                  <a:lnTo>
                    <a:pt x="85725" y="298704"/>
                  </a:lnTo>
                  <a:close/>
                </a:path>
                <a:path w="213360" h="500379">
                  <a:moveTo>
                    <a:pt x="84799" y="298698"/>
                  </a:moveTo>
                  <a:lnTo>
                    <a:pt x="84229" y="298917"/>
                  </a:lnTo>
                  <a:lnTo>
                    <a:pt x="84530" y="298874"/>
                  </a:lnTo>
                  <a:lnTo>
                    <a:pt x="84799" y="298698"/>
                  </a:lnTo>
                  <a:close/>
                </a:path>
                <a:path w="213360" h="500379">
                  <a:moveTo>
                    <a:pt x="86106" y="298196"/>
                  </a:moveTo>
                  <a:lnTo>
                    <a:pt x="84791" y="298704"/>
                  </a:lnTo>
                  <a:lnTo>
                    <a:pt x="84530" y="298874"/>
                  </a:lnTo>
                  <a:lnTo>
                    <a:pt x="84836" y="298831"/>
                  </a:lnTo>
                  <a:lnTo>
                    <a:pt x="86106" y="298196"/>
                  </a:lnTo>
                  <a:close/>
                </a:path>
                <a:path w="213360" h="500379">
                  <a:moveTo>
                    <a:pt x="118184" y="297180"/>
                  </a:moveTo>
                  <a:lnTo>
                    <a:pt x="87122" y="297180"/>
                  </a:lnTo>
                  <a:lnTo>
                    <a:pt x="85725" y="298196"/>
                  </a:lnTo>
                  <a:lnTo>
                    <a:pt x="86106" y="298196"/>
                  </a:lnTo>
                  <a:lnTo>
                    <a:pt x="84836" y="298831"/>
                  </a:lnTo>
                  <a:lnTo>
                    <a:pt x="85725" y="298704"/>
                  </a:lnTo>
                  <a:lnTo>
                    <a:pt x="117295" y="298698"/>
                  </a:lnTo>
                  <a:lnTo>
                    <a:pt x="117983" y="297561"/>
                  </a:lnTo>
                  <a:lnTo>
                    <a:pt x="118184" y="297180"/>
                  </a:lnTo>
                  <a:close/>
                </a:path>
                <a:path w="213360" h="500379">
                  <a:moveTo>
                    <a:pt x="86169" y="297802"/>
                  </a:moveTo>
                  <a:lnTo>
                    <a:pt x="84799" y="298698"/>
                  </a:lnTo>
                  <a:lnTo>
                    <a:pt x="86106" y="298196"/>
                  </a:lnTo>
                  <a:lnTo>
                    <a:pt x="85725" y="298196"/>
                  </a:lnTo>
                  <a:lnTo>
                    <a:pt x="86169" y="297802"/>
                  </a:lnTo>
                  <a:close/>
                </a:path>
                <a:path w="213360" h="500379">
                  <a:moveTo>
                    <a:pt x="87122" y="297180"/>
                  </a:moveTo>
                  <a:lnTo>
                    <a:pt x="86169" y="297802"/>
                  </a:lnTo>
                  <a:lnTo>
                    <a:pt x="85725" y="298196"/>
                  </a:lnTo>
                  <a:lnTo>
                    <a:pt x="87122" y="297180"/>
                  </a:lnTo>
                  <a:close/>
                </a:path>
                <a:path w="213360" h="500379">
                  <a:moveTo>
                    <a:pt x="88526" y="295717"/>
                  </a:moveTo>
                  <a:lnTo>
                    <a:pt x="86169" y="297802"/>
                  </a:lnTo>
                  <a:lnTo>
                    <a:pt x="87122" y="297180"/>
                  </a:lnTo>
                  <a:lnTo>
                    <a:pt x="118184" y="297180"/>
                  </a:lnTo>
                  <a:lnTo>
                    <a:pt x="118452" y="296672"/>
                  </a:lnTo>
                  <a:lnTo>
                    <a:pt x="87757" y="296672"/>
                  </a:lnTo>
                  <a:lnTo>
                    <a:pt x="88526" y="295717"/>
                  </a:lnTo>
                  <a:close/>
                </a:path>
                <a:path w="213360" h="500379">
                  <a:moveTo>
                    <a:pt x="89027" y="295275"/>
                  </a:moveTo>
                  <a:lnTo>
                    <a:pt x="88526" y="295717"/>
                  </a:lnTo>
                  <a:lnTo>
                    <a:pt x="87757" y="296672"/>
                  </a:lnTo>
                  <a:lnTo>
                    <a:pt x="89027" y="295275"/>
                  </a:lnTo>
                  <a:close/>
                </a:path>
                <a:path w="213360" h="500379">
                  <a:moveTo>
                    <a:pt x="119190" y="295275"/>
                  </a:moveTo>
                  <a:lnTo>
                    <a:pt x="89027" y="295275"/>
                  </a:lnTo>
                  <a:lnTo>
                    <a:pt x="87757" y="296672"/>
                  </a:lnTo>
                  <a:lnTo>
                    <a:pt x="118452" y="296672"/>
                  </a:lnTo>
                  <a:lnTo>
                    <a:pt x="119190" y="295275"/>
                  </a:lnTo>
                  <a:close/>
                </a:path>
                <a:path w="213360" h="500379">
                  <a:moveTo>
                    <a:pt x="154772" y="50308"/>
                  </a:moveTo>
                  <a:lnTo>
                    <a:pt x="140136" y="74525"/>
                  </a:lnTo>
                  <a:lnTo>
                    <a:pt x="139446" y="85471"/>
                  </a:lnTo>
                  <a:lnTo>
                    <a:pt x="136763" y="113157"/>
                  </a:lnTo>
                  <a:lnTo>
                    <a:pt x="129794" y="164973"/>
                  </a:lnTo>
                  <a:lnTo>
                    <a:pt x="120904" y="211201"/>
                  </a:lnTo>
                  <a:lnTo>
                    <a:pt x="110363" y="250063"/>
                  </a:lnTo>
                  <a:lnTo>
                    <a:pt x="93599" y="288925"/>
                  </a:lnTo>
                  <a:lnTo>
                    <a:pt x="88526" y="295717"/>
                  </a:lnTo>
                  <a:lnTo>
                    <a:pt x="89027" y="295275"/>
                  </a:lnTo>
                  <a:lnTo>
                    <a:pt x="119190" y="295275"/>
                  </a:lnTo>
                  <a:lnTo>
                    <a:pt x="121539" y="290830"/>
                  </a:lnTo>
                  <a:lnTo>
                    <a:pt x="140208" y="238887"/>
                  </a:lnTo>
                  <a:lnTo>
                    <a:pt x="150495" y="194183"/>
                  </a:lnTo>
                  <a:lnTo>
                    <a:pt x="158750" y="143256"/>
                  </a:lnTo>
                  <a:lnTo>
                    <a:pt x="164719" y="87884"/>
                  </a:lnTo>
                  <a:lnTo>
                    <a:pt x="165887" y="70115"/>
                  </a:lnTo>
                  <a:lnTo>
                    <a:pt x="154772" y="50308"/>
                  </a:lnTo>
                  <a:close/>
                </a:path>
                <a:path w="213360" h="500379">
                  <a:moveTo>
                    <a:pt x="169555" y="24892"/>
                  </a:moveTo>
                  <a:lnTo>
                    <a:pt x="142494" y="24892"/>
                  </a:lnTo>
                  <a:lnTo>
                    <a:pt x="167894" y="25400"/>
                  </a:lnTo>
                  <a:lnTo>
                    <a:pt x="167682" y="31750"/>
                  </a:lnTo>
                  <a:lnTo>
                    <a:pt x="166624" y="58928"/>
                  </a:lnTo>
                  <a:lnTo>
                    <a:pt x="165887" y="70115"/>
                  </a:lnTo>
                  <a:lnTo>
                    <a:pt x="190754" y="114427"/>
                  </a:lnTo>
                  <a:lnTo>
                    <a:pt x="198501" y="116586"/>
                  </a:lnTo>
                  <a:lnTo>
                    <a:pt x="210693" y="109728"/>
                  </a:lnTo>
                  <a:lnTo>
                    <a:pt x="212852" y="101981"/>
                  </a:lnTo>
                  <a:lnTo>
                    <a:pt x="169555" y="24892"/>
                  </a:lnTo>
                  <a:close/>
                </a:path>
                <a:path w="213360" h="500379">
                  <a:moveTo>
                    <a:pt x="155575" y="0"/>
                  </a:moveTo>
                  <a:lnTo>
                    <a:pt x="98552" y="93980"/>
                  </a:lnTo>
                  <a:lnTo>
                    <a:pt x="94996" y="100076"/>
                  </a:lnTo>
                  <a:lnTo>
                    <a:pt x="96901" y="107823"/>
                  </a:lnTo>
                  <a:lnTo>
                    <a:pt x="102870" y="111506"/>
                  </a:lnTo>
                  <a:lnTo>
                    <a:pt x="108839" y="115062"/>
                  </a:lnTo>
                  <a:lnTo>
                    <a:pt x="116713" y="113157"/>
                  </a:lnTo>
                  <a:lnTo>
                    <a:pt x="140136" y="74525"/>
                  </a:lnTo>
                  <a:lnTo>
                    <a:pt x="142367" y="28702"/>
                  </a:lnTo>
                  <a:lnTo>
                    <a:pt x="142494" y="24892"/>
                  </a:lnTo>
                  <a:lnTo>
                    <a:pt x="169555" y="24892"/>
                  </a:lnTo>
                  <a:lnTo>
                    <a:pt x="155575" y="0"/>
                  </a:lnTo>
                  <a:close/>
                </a:path>
                <a:path w="213360" h="500379">
                  <a:moveTo>
                    <a:pt x="142494" y="24892"/>
                  </a:moveTo>
                  <a:lnTo>
                    <a:pt x="142245" y="31750"/>
                  </a:lnTo>
                  <a:lnTo>
                    <a:pt x="141224" y="57277"/>
                  </a:lnTo>
                  <a:lnTo>
                    <a:pt x="140136" y="74525"/>
                  </a:lnTo>
                  <a:lnTo>
                    <a:pt x="154772" y="50308"/>
                  </a:lnTo>
                  <a:lnTo>
                    <a:pt x="144145" y="31369"/>
                  </a:lnTo>
                  <a:lnTo>
                    <a:pt x="167697" y="31369"/>
                  </a:lnTo>
                  <a:lnTo>
                    <a:pt x="167894" y="25400"/>
                  </a:lnTo>
                  <a:lnTo>
                    <a:pt x="142494" y="24892"/>
                  </a:lnTo>
                  <a:close/>
                </a:path>
                <a:path w="213360" h="500379">
                  <a:moveTo>
                    <a:pt x="167697" y="31369"/>
                  </a:moveTo>
                  <a:lnTo>
                    <a:pt x="144145" y="31369"/>
                  </a:lnTo>
                  <a:lnTo>
                    <a:pt x="165989" y="31750"/>
                  </a:lnTo>
                  <a:lnTo>
                    <a:pt x="154772" y="50308"/>
                  </a:lnTo>
                  <a:lnTo>
                    <a:pt x="165887" y="70115"/>
                  </a:lnTo>
                  <a:lnTo>
                    <a:pt x="166624" y="58928"/>
                  </a:lnTo>
                  <a:lnTo>
                    <a:pt x="167697" y="31369"/>
                  </a:lnTo>
                  <a:close/>
                </a:path>
                <a:path w="213360" h="500379">
                  <a:moveTo>
                    <a:pt x="144145" y="31369"/>
                  </a:moveTo>
                  <a:lnTo>
                    <a:pt x="154772" y="50308"/>
                  </a:lnTo>
                  <a:lnTo>
                    <a:pt x="165989" y="31750"/>
                  </a:lnTo>
                  <a:lnTo>
                    <a:pt x="144145" y="31369"/>
                  </a:lnTo>
                  <a:close/>
                </a:path>
              </a:pathLst>
            </a:custGeom>
            <a:solidFill>
              <a:srgbClr val="3366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278694" y="2653133"/>
            <a:ext cx="4146183" cy="2133148"/>
            <a:chOff x="2873120" y="2157729"/>
            <a:chExt cx="2915285" cy="1499870"/>
          </a:xfrm>
        </p:grpSpPr>
        <p:sp>
          <p:nvSpPr>
            <p:cNvPr id="12" name="object 12"/>
            <p:cNvSpPr/>
            <p:nvPr/>
          </p:nvSpPr>
          <p:spPr>
            <a:xfrm>
              <a:off x="2873121" y="2162568"/>
              <a:ext cx="1422400" cy="932815"/>
            </a:xfrm>
            <a:custGeom>
              <a:avLst/>
              <a:gdLst/>
              <a:ahLst/>
              <a:cxnLst/>
              <a:rect l="l" t="t" r="r" b="b"/>
              <a:pathLst>
                <a:path w="1422400" h="932814">
                  <a:moveTo>
                    <a:pt x="1021080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1021080" y="18275"/>
                  </a:lnTo>
                  <a:lnTo>
                    <a:pt x="1021080" y="0"/>
                  </a:lnTo>
                  <a:close/>
                </a:path>
                <a:path w="1422400" h="932814">
                  <a:moveTo>
                    <a:pt x="1421892" y="914400"/>
                  </a:moveTo>
                  <a:lnTo>
                    <a:pt x="379476" y="914400"/>
                  </a:lnTo>
                  <a:lnTo>
                    <a:pt x="379476" y="932675"/>
                  </a:lnTo>
                  <a:lnTo>
                    <a:pt x="1421892" y="932675"/>
                  </a:lnTo>
                  <a:lnTo>
                    <a:pt x="1421892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8005" y="3018027"/>
              <a:ext cx="1071880" cy="639445"/>
            </a:xfrm>
            <a:custGeom>
              <a:avLst/>
              <a:gdLst/>
              <a:ahLst/>
              <a:cxnLst/>
              <a:rect l="l" t="t" r="r" b="b"/>
              <a:pathLst>
                <a:path w="1071879" h="639445">
                  <a:moveTo>
                    <a:pt x="66768" y="48232"/>
                  </a:moveTo>
                  <a:lnTo>
                    <a:pt x="50326" y="57030"/>
                  </a:lnTo>
                  <a:lnTo>
                    <a:pt x="81927" y="77057"/>
                  </a:lnTo>
                  <a:lnTo>
                    <a:pt x="83312" y="77343"/>
                  </a:lnTo>
                  <a:lnTo>
                    <a:pt x="99695" y="81407"/>
                  </a:lnTo>
                  <a:lnTo>
                    <a:pt x="147574" y="97536"/>
                  </a:lnTo>
                  <a:lnTo>
                    <a:pt x="192659" y="118745"/>
                  </a:lnTo>
                  <a:lnTo>
                    <a:pt x="247396" y="154432"/>
                  </a:lnTo>
                  <a:lnTo>
                    <a:pt x="282702" y="185038"/>
                  </a:lnTo>
                  <a:lnTo>
                    <a:pt x="312293" y="218821"/>
                  </a:lnTo>
                  <a:lnTo>
                    <a:pt x="335280" y="254126"/>
                  </a:lnTo>
                  <a:lnTo>
                    <a:pt x="350774" y="290830"/>
                  </a:lnTo>
                  <a:lnTo>
                    <a:pt x="358775" y="341757"/>
                  </a:lnTo>
                  <a:lnTo>
                    <a:pt x="359546" y="353441"/>
                  </a:lnTo>
                  <a:lnTo>
                    <a:pt x="376428" y="401193"/>
                  </a:lnTo>
                  <a:lnTo>
                    <a:pt x="409321" y="442468"/>
                  </a:lnTo>
                  <a:lnTo>
                    <a:pt x="439166" y="468502"/>
                  </a:lnTo>
                  <a:lnTo>
                    <a:pt x="474726" y="493268"/>
                  </a:lnTo>
                  <a:lnTo>
                    <a:pt x="515493" y="516763"/>
                  </a:lnTo>
                  <a:lnTo>
                    <a:pt x="561086" y="538734"/>
                  </a:lnTo>
                  <a:lnTo>
                    <a:pt x="610997" y="559181"/>
                  </a:lnTo>
                  <a:lnTo>
                    <a:pt x="664718" y="577596"/>
                  </a:lnTo>
                  <a:lnTo>
                    <a:pt x="721614" y="594106"/>
                  </a:lnTo>
                  <a:lnTo>
                    <a:pt x="781431" y="608330"/>
                  </a:lnTo>
                  <a:lnTo>
                    <a:pt x="843534" y="620141"/>
                  </a:lnTo>
                  <a:lnTo>
                    <a:pt x="907415" y="629285"/>
                  </a:lnTo>
                  <a:lnTo>
                    <a:pt x="972566" y="635635"/>
                  </a:lnTo>
                  <a:lnTo>
                    <a:pt x="1038606" y="638937"/>
                  </a:lnTo>
                  <a:lnTo>
                    <a:pt x="1071372" y="639318"/>
                  </a:lnTo>
                  <a:lnTo>
                    <a:pt x="1071753" y="613918"/>
                  </a:lnTo>
                  <a:lnTo>
                    <a:pt x="1038987" y="613537"/>
                  </a:lnTo>
                  <a:lnTo>
                    <a:pt x="1006475" y="612267"/>
                  </a:lnTo>
                  <a:lnTo>
                    <a:pt x="942086" y="607568"/>
                  </a:lnTo>
                  <a:lnTo>
                    <a:pt x="878586" y="599948"/>
                  </a:lnTo>
                  <a:lnTo>
                    <a:pt x="816737" y="589534"/>
                  </a:lnTo>
                  <a:lnTo>
                    <a:pt x="756920" y="576707"/>
                  </a:lnTo>
                  <a:lnTo>
                    <a:pt x="699516" y="561594"/>
                  </a:lnTo>
                  <a:lnTo>
                    <a:pt x="645414" y="544449"/>
                  </a:lnTo>
                  <a:lnTo>
                    <a:pt x="594741" y="525526"/>
                  </a:lnTo>
                  <a:lnTo>
                    <a:pt x="548513" y="504951"/>
                  </a:lnTo>
                  <a:lnTo>
                    <a:pt x="506857" y="482981"/>
                  </a:lnTo>
                  <a:lnTo>
                    <a:pt x="470281" y="459867"/>
                  </a:lnTo>
                  <a:lnTo>
                    <a:pt x="439674" y="435991"/>
                  </a:lnTo>
                  <a:lnTo>
                    <a:pt x="405638" y="399414"/>
                  </a:lnTo>
                  <a:lnTo>
                    <a:pt x="387223" y="363220"/>
                  </a:lnTo>
                  <a:lnTo>
                    <a:pt x="385119" y="353441"/>
                  </a:lnTo>
                  <a:lnTo>
                    <a:pt x="384683" y="351409"/>
                  </a:lnTo>
                  <a:lnTo>
                    <a:pt x="384910" y="351409"/>
                  </a:lnTo>
                  <a:lnTo>
                    <a:pt x="384048" y="339979"/>
                  </a:lnTo>
                  <a:lnTo>
                    <a:pt x="379095" y="298323"/>
                  </a:lnTo>
                  <a:lnTo>
                    <a:pt x="364744" y="256539"/>
                  </a:lnTo>
                  <a:lnTo>
                    <a:pt x="342138" y="216662"/>
                  </a:lnTo>
                  <a:lnTo>
                    <a:pt x="312293" y="179324"/>
                  </a:lnTo>
                  <a:lnTo>
                    <a:pt x="276479" y="145034"/>
                  </a:lnTo>
                  <a:lnTo>
                    <a:pt x="235585" y="114808"/>
                  </a:lnTo>
                  <a:lnTo>
                    <a:pt x="189738" y="88646"/>
                  </a:lnTo>
                  <a:lnTo>
                    <a:pt x="140970" y="67818"/>
                  </a:lnTo>
                  <a:lnTo>
                    <a:pt x="89408" y="52705"/>
                  </a:lnTo>
                  <a:lnTo>
                    <a:pt x="71755" y="49022"/>
                  </a:lnTo>
                  <a:lnTo>
                    <a:pt x="66768" y="48232"/>
                  </a:lnTo>
                  <a:close/>
                </a:path>
                <a:path w="1071879" h="639445">
                  <a:moveTo>
                    <a:pt x="384683" y="351409"/>
                  </a:moveTo>
                  <a:lnTo>
                    <a:pt x="385064" y="353441"/>
                  </a:lnTo>
                  <a:lnTo>
                    <a:pt x="385033" y="353039"/>
                  </a:lnTo>
                  <a:lnTo>
                    <a:pt x="384683" y="351409"/>
                  </a:lnTo>
                  <a:close/>
                </a:path>
                <a:path w="1071879" h="639445">
                  <a:moveTo>
                    <a:pt x="385033" y="353039"/>
                  </a:moveTo>
                  <a:lnTo>
                    <a:pt x="385064" y="353441"/>
                  </a:lnTo>
                  <a:lnTo>
                    <a:pt x="385033" y="353039"/>
                  </a:lnTo>
                  <a:close/>
                </a:path>
                <a:path w="1071879" h="639445">
                  <a:moveTo>
                    <a:pt x="384910" y="351409"/>
                  </a:moveTo>
                  <a:lnTo>
                    <a:pt x="384683" y="351409"/>
                  </a:lnTo>
                  <a:lnTo>
                    <a:pt x="385033" y="353039"/>
                  </a:lnTo>
                  <a:lnTo>
                    <a:pt x="384910" y="351409"/>
                  </a:lnTo>
                  <a:close/>
                </a:path>
                <a:path w="1071879" h="639445">
                  <a:moveTo>
                    <a:pt x="103124" y="0"/>
                  </a:moveTo>
                  <a:lnTo>
                    <a:pt x="0" y="55118"/>
                  </a:lnTo>
                  <a:lnTo>
                    <a:pt x="92837" y="114046"/>
                  </a:lnTo>
                  <a:lnTo>
                    <a:pt x="98806" y="117729"/>
                  </a:lnTo>
                  <a:lnTo>
                    <a:pt x="106553" y="115950"/>
                  </a:lnTo>
                  <a:lnTo>
                    <a:pt x="110363" y="110109"/>
                  </a:lnTo>
                  <a:lnTo>
                    <a:pt x="114173" y="104139"/>
                  </a:lnTo>
                  <a:lnTo>
                    <a:pt x="112395" y="96266"/>
                  </a:lnTo>
                  <a:lnTo>
                    <a:pt x="106426" y="92583"/>
                  </a:lnTo>
                  <a:lnTo>
                    <a:pt x="81927" y="77057"/>
                  </a:lnTo>
                  <a:lnTo>
                    <a:pt x="66675" y="73913"/>
                  </a:lnTo>
                  <a:lnTo>
                    <a:pt x="50038" y="71247"/>
                  </a:lnTo>
                  <a:lnTo>
                    <a:pt x="33274" y="69342"/>
                  </a:lnTo>
                  <a:lnTo>
                    <a:pt x="24257" y="68707"/>
                  </a:lnTo>
                  <a:lnTo>
                    <a:pt x="26035" y="43434"/>
                  </a:lnTo>
                  <a:lnTo>
                    <a:pt x="75736" y="43434"/>
                  </a:lnTo>
                  <a:lnTo>
                    <a:pt x="115062" y="22351"/>
                  </a:lnTo>
                  <a:lnTo>
                    <a:pt x="117475" y="14605"/>
                  </a:lnTo>
                  <a:lnTo>
                    <a:pt x="114173" y="8509"/>
                  </a:lnTo>
                  <a:lnTo>
                    <a:pt x="110871" y="2286"/>
                  </a:lnTo>
                  <a:lnTo>
                    <a:pt x="103124" y="0"/>
                  </a:lnTo>
                  <a:close/>
                </a:path>
                <a:path w="1071879" h="639445">
                  <a:moveTo>
                    <a:pt x="26035" y="43434"/>
                  </a:moveTo>
                  <a:lnTo>
                    <a:pt x="24257" y="68707"/>
                  </a:lnTo>
                  <a:lnTo>
                    <a:pt x="33274" y="69342"/>
                  </a:lnTo>
                  <a:lnTo>
                    <a:pt x="50038" y="71247"/>
                  </a:lnTo>
                  <a:lnTo>
                    <a:pt x="66675" y="73913"/>
                  </a:lnTo>
                  <a:lnTo>
                    <a:pt x="81927" y="77057"/>
                  </a:lnTo>
                  <a:lnTo>
                    <a:pt x="66546" y="67310"/>
                  </a:lnTo>
                  <a:lnTo>
                    <a:pt x="31115" y="67310"/>
                  </a:lnTo>
                  <a:lnTo>
                    <a:pt x="31877" y="45338"/>
                  </a:lnTo>
                  <a:lnTo>
                    <a:pt x="46728" y="45338"/>
                  </a:lnTo>
                  <a:lnTo>
                    <a:pt x="36195" y="44069"/>
                  </a:lnTo>
                  <a:lnTo>
                    <a:pt x="26035" y="43434"/>
                  </a:lnTo>
                  <a:close/>
                </a:path>
                <a:path w="1071879" h="639445">
                  <a:moveTo>
                    <a:pt x="31877" y="45338"/>
                  </a:moveTo>
                  <a:lnTo>
                    <a:pt x="31115" y="67310"/>
                  </a:lnTo>
                  <a:lnTo>
                    <a:pt x="50326" y="57030"/>
                  </a:lnTo>
                  <a:lnTo>
                    <a:pt x="31877" y="45338"/>
                  </a:lnTo>
                  <a:close/>
                </a:path>
                <a:path w="1071879" h="639445">
                  <a:moveTo>
                    <a:pt x="50326" y="57030"/>
                  </a:moveTo>
                  <a:lnTo>
                    <a:pt x="31115" y="67310"/>
                  </a:lnTo>
                  <a:lnTo>
                    <a:pt x="66546" y="67310"/>
                  </a:lnTo>
                  <a:lnTo>
                    <a:pt x="50326" y="57030"/>
                  </a:lnTo>
                  <a:close/>
                </a:path>
                <a:path w="1071879" h="639445">
                  <a:moveTo>
                    <a:pt x="46728" y="45338"/>
                  </a:moveTo>
                  <a:lnTo>
                    <a:pt x="31877" y="45338"/>
                  </a:lnTo>
                  <a:lnTo>
                    <a:pt x="50326" y="57030"/>
                  </a:lnTo>
                  <a:lnTo>
                    <a:pt x="66768" y="48232"/>
                  </a:lnTo>
                  <a:lnTo>
                    <a:pt x="54102" y="46227"/>
                  </a:lnTo>
                  <a:lnTo>
                    <a:pt x="46728" y="45338"/>
                  </a:lnTo>
                  <a:close/>
                </a:path>
                <a:path w="1071879" h="639445">
                  <a:moveTo>
                    <a:pt x="75736" y="43434"/>
                  </a:moveTo>
                  <a:lnTo>
                    <a:pt x="26035" y="43434"/>
                  </a:lnTo>
                  <a:lnTo>
                    <a:pt x="36195" y="44069"/>
                  </a:lnTo>
                  <a:lnTo>
                    <a:pt x="54102" y="46227"/>
                  </a:lnTo>
                  <a:lnTo>
                    <a:pt x="66768" y="48232"/>
                  </a:lnTo>
                  <a:lnTo>
                    <a:pt x="75736" y="434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4264" y="2157729"/>
              <a:ext cx="2143760" cy="1427480"/>
            </a:xfrm>
            <a:custGeom>
              <a:avLst/>
              <a:gdLst/>
              <a:ahLst/>
              <a:cxnLst/>
              <a:rect l="l" t="t" r="r" b="b"/>
              <a:pathLst>
                <a:path w="2143760" h="1427479">
                  <a:moveTo>
                    <a:pt x="71738" y="46218"/>
                  </a:moveTo>
                  <a:lnTo>
                    <a:pt x="50503" y="58151"/>
                  </a:lnTo>
                  <a:lnTo>
                    <a:pt x="72953" y="71758"/>
                  </a:lnTo>
                  <a:lnTo>
                    <a:pt x="115697" y="73914"/>
                  </a:lnTo>
                  <a:lnTo>
                    <a:pt x="173482" y="78612"/>
                  </a:lnTo>
                  <a:lnTo>
                    <a:pt x="230759" y="85090"/>
                  </a:lnTo>
                  <a:lnTo>
                    <a:pt x="287782" y="93472"/>
                  </a:lnTo>
                  <a:lnTo>
                    <a:pt x="344043" y="103378"/>
                  </a:lnTo>
                  <a:lnTo>
                    <a:pt x="399669" y="114935"/>
                  </a:lnTo>
                  <a:lnTo>
                    <a:pt x="454533" y="128016"/>
                  </a:lnTo>
                  <a:lnTo>
                    <a:pt x="508508" y="142494"/>
                  </a:lnTo>
                  <a:lnTo>
                    <a:pt x="561339" y="158496"/>
                  </a:lnTo>
                  <a:lnTo>
                    <a:pt x="613156" y="175768"/>
                  </a:lnTo>
                  <a:lnTo>
                    <a:pt x="663701" y="194437"/>
                  </a:lnTo>
                  <a:lnTo>
                    <a:pt x="712851" y="214249"/>
                  </a:lnTo>
                  <a:lnTo>
                    <a:pt x="760476" y="235204"/>
                  </a:lnTo>
                  <a:lnTo>
                    <a:pt x="806450" y="257302"/>
                  </a:lnTo>
                  <a:lnTo>
                    <a:pt x="850900" y="280543"/>
                  </a:lnTo>
                  <a:lnTo>
                    <a:pt x="893318" y="304673"/>
                  </a:lnTo>
                  <a:lnTo>
                    <a:pt x="933958" y="329692"/>
                  </a:lnTo>
                  <a:lnTo>
                    <a:pt x="972312" y="355473"/>
                  </a:lnTo>
                  <a:lnTo>
                    <a:pt x="1008761" y="382143"/>
                  </a:lnTo>
                  <a:lnTo>
                    <a:pt x="1042797" y="409575"/>
                  </a:lnTo>
                  <a:lnTo>
                    <a:pt x="1074293" y="437515"/>
                  </a:lnTo>
                  <a:lnTo>
                    <a:pt x="1103376" y="466090"/>
                  </a:lnTo>
                  <a:lnTo>
                    <a:pt x="1129792" y="495046"/>
                  </a:lnTo>
                  <a:lnTo>
                    <a:pt x="1164209" y="539242"/>
                  </a:lnTo>
                  <a:lnTo>
                    <a:pt x="1192149" y="584200"/>
                  </a:lnTo>
                  <a:lnTo>
                    <a:pt x="1213104" y="629412"/>
                  </a:lnTo>
                  <a:lnTo>
                    <a:pt x="1227074" y="675005"/>
                  </a:lnTo>
                  <a:lnTo>
                    <a:pt x="1233424" y="720471"/>
                  </a:lnTo>
                  <a:lnTo>
                    <a:pt x="1234186" y="752856"/>
                  </a:lnTo>
                  <a:lnTo>
                    <a:pt x="1235329" y="769112"/>
                  </a:lnTo>
                  <a:lnTo>
                    <a:pt x="1242187" y="818134"/>
                  </a:lnTo>
                  <a:lnTo>
                    <a:pt x="1254633" y="866648"/>
                  </a:lnTo>
                  <a:lnTo>
                    <a:pt x="1279652" y="930402"/>
                  </a:lnTo>
                  <a:lnTo>
                    <a:pt x="1313052" y="992124"/>
                  </a:lnTo>
                  <a:lnTo>
                    <a:pt x="1354455" y="1051814"/>
                  </a:lnTo>
                  <a:lnTo>
                    <a:pt x="1403096" y="1108837"/>
                  </a:lnTo>
                  <a:lnTo>
                    <a:pt x="1429893" y="1136142"/>
                  </a:lnTo>
                  <a:lnTo>
                    <a:pt x="1458340" y="1162685"/>
                  </a:lnTo>
                  <a:lnTo>
                    <a:pt x="1488186" y="1188212"/>
                  </a:lnTo>
                  <a:lnTo>
                    <a:pt x="1519427" y="1212977"/>
                  </a:lnTo>
                  <a:lnTo>
                    <a:pt x="1552067" y="1236599"/>
                  </a:lnTo>
                  <a:lnTo>
                    <a:pt x="1585849" y="1259205"/>
                  </a:lnTo>
                  <a:lnTo>
                    <a:pt x="1620901" y="1280541"/>
                  </a:lnTo>
                  <a:lnTo>
                    <a:pt x="1656842" y="1300734"/>
                  </a:lnTo>
                  <a:lnTo>
                    <a:pt x="1693926" y="1319784"/>
                  </a:lnTo>
                  <a:lnTo>
                    <a:pt x="1731899" y="1337310"/>
                  </a:lnTo>
                  <a:lnTo>
                    <a:pt x="1770634" y="1353693"/>
                  </a:lnTo>
                  <a:lnTo>
                    <a:pt x="1810258" y="1368425"/>
                  </a:lnTo>
                  <a:lnTo>
                    <a:pt x="1850389" y="1381760"/>
                  </a:lnTo>
                  <a:lnTo>
                    <a:pt x="1891157" y="1393571"/>
                  </a:lnTo>
                  <a:lnTo>
                    <a:pt x="1932559" y="1403604"/>
                  </a:lnTo>
                  <a:lnTo>
                    <a:pt x="1974214" y="1411986"/>
                  </a:lnTo>
                  <a:lnTo>
                    <a:pt x="2016379" y="1418717"/>
                  </a:lnTo>
                  <a:lnTo>
                    <a:pt x="2058543" y="1423543"/>
                  </a:lnTo>
                  <a:lnTo>
                    <a:pt x="2101215" y="1426464"/>
                  </a:lnTo>
                  <a:lnTo>
                    <a:pt x="2143252" y="1427353"/>
                  </a:lnTo>
                  <a:lnTo>
                    <a:pt x="2143760" y="1402080"/>
                  </a:lnTo>
                  <a:lnTo>
                    <a:pt x="2101850" y="1401064"/>
                  </a:lnTo>
                  <a:lnTo>
                    <a:pt x="2060448" y="1398143"/>
                  </a:lnTo>
                  <a:lnTo>
                    <a:pt x="2019173" y="1393444"/>
                  </a:lnTo>
                  <a:lnTo>
                    <a:pt x="1978279" y="1386967"/>
                  </a:lnTo>
                  <a:lnTo>
                    <a:pt x="1937512" y="1378712"/>
                  </a:lnTo>
                  <a:lnTo>
                    <a:pt x="1897252" y="1368806"/>
                  </a:lnTo>
                  <a:lnTo>
                    <a:pt x="1857502" y="1357376"/>
                  </a:lnTo>
                  <a:lnTo>
                    <a:pt x="1818259" y="1344422"/>
                  </a:lnTo>
                  <a:lnTo>
                    <a:pt x="1779524" y="1329817"/>
                  </a:lnTo>
                  <a:lnTo>
                    <a:pt x="1741677" y="1313942"/>
                  </a:lnTo>
                  <a:lnTo>
                    <a:pt x="1704594" y="1296670"/>
                  </a:lnTo>
                  <a:lnTo>
                    <a:pt x="1668526" y="1278128"/>
                  </a:lnTo>
                  <a:lnTo>
                    <a:pt x="1633220" y="1258443"/>
                  </a:lnTo>
                  <a:lnTo>
                    <a:pt x="1599057" y="1237488"/>
                  </a:lnTo>
                  <a:lnTo>
                    <a:pt x="1566037" y="1215517"/>
                  </a:lnTo>
                  <a:lnTo>
                    <a:pt x="1534287" y="1192403"/>
                  </a:lnTo>
                  <a:lnTo>
                    <a:pt x="1503934" y="1168400"/>
                  </a:lnTo>
                  <a:lnTo>
                    <a:pt x="1474851" y="1143381"/>
                  </a:lnTo>
                  <a:lnTo>
                    <a:pt x="1421257" y="1091057"/>
                  </a:lnTo>
                  <a:lnTo>
                    <a:pt x="1374267" y="1035812"/>
                  </a:lnTo>
                  <a:lnTo>
                    <a:pt x="1334262" y="978281"/>
                  </a:lnTo>
                  <a:lnTo>
                    <a:pt x="1302385" y="918972"/>
                  </a:lnTo>
                  <a:lnTo>
                    <a:pt x="1283843" y="873760"/>
                  </a:lnTo>
                  <a:lnTo>
                    <a:pt x="1270381" y="828040"/>
                  </a:lnTo>
                  <a:lnTo>
                    <a:pt x="1262126" y="781939"/>
                  </a:lnTo>
                  <a:lnTo>
                    <a:pt x="1259332" y="735838"/>
                  </a:lnTo>
                  <a:lnTo>
                    <a:pt x="1258824" y="719836"/>
                  </a:lnTo>
                  <a:lnTo>
                    <a:pt x="1251965" y="670052"/>
                  </a:lnTo>
                  <a:lnTo>
                    <a:pt x="1237107" y="620903"/>
                  </a:lnTo>
                  <a:lnTo>
                    <a:pt x="1214627" y="572516"/>
                  </a:lnTo>
                  <a:lnTo>
                    <a:pt x="1185290" y="525018"/>
                  </a:lnTo>
                  <a:lnTo>
                    <a:pt x="1162050" y="494030"/>
                  </a:lnTo>
                  <a:lnTo>
                    <a:pt x="1135888" y="463550"/>
                  </a:lnTo>
                  <a:lnTo>
                    <a:pt x="1107186" y="433832"/>
                  </a:lnTo>
                  <a:lnTo>
                    <a:pt x="1075944" y="404622"/>
                  </a:lnTo>
                  <a:lnTo>
                    <a:pt x="1042162" y="376174"/>
                  </a:lnTo>
                  <a:lnTo>
                    <a:pt x="987298" y="335025"/>
                  </a:lnTo>
                  <a:lnTo>
                    <a:pt x="948055" y="308610"/>
                  </a:lnTo>
                  <a:lnTo>
                    <a:pt x="906652" y="282956"/>
                  </a:lnTo>
                  <a:lnTo>
                    <a:pt x="863473" y="258445"/>
                  </a:lnTo>
                  <a:lnTo>
                    <a:pt x="818261" y="234823"/>
                  </a:lnTo>
                  <a:lnTo>
                    <a:pt x="771525" y="212344"/>
                  </a:lnTo>
                  <a:lnTo>
                    <a:pt x="723138" y="191008"/>
                  </a:lnTo>
                  <a:lnTo>
                    <a:pt x="673226" y="170942"/>
                  </a:lnTo>
                  <a:lnTo>
                    <a:pt x="622046" y="152019"/>
                  </a:lnTo>
                  <a:lnTo>
                    <a:pt x="569468" y="134366"/>
                  </a:lnTo>
                  <a:lnTo>
                    <a:pt x="515874" y="118237"/>
                  </a:lnTo>
                  <a:lnTo>
                    <a:pt x="461137" y="103378"/>
                  </a:lnTo>
                  <a:lnTo>
                    <a:pt x="405511" y="90170"/>
                  </a:lnTo>
                  <a:lnTo>
                    <a:pt x="349250" y="78486"/>
                  </a:lnTo>
                  <a:lnTo>
                    <a:pt x="292100" y="68453"/>
                  </a:lnTo>
                  <a:lnTo>
                    <a:pt x="234442" y="59944"/>
                  </a:lnTo>
                  <a:lnTo>
                    <a:pt x="176275" y="53340"/>
                  </a:lnTo>
                  <a:lnTo>
                    <a:pt x="117856" y="48514"/>
                  </a:lnTo>
                  <a:lnTo>
                    <a:pt x="71738" y="46218"/>
                  </a:lnTo>
                  <a:close/>
                </a:path>
                <a:path w="2143760" h="1427479">
                  <a:moveTo>
                    <a:pt x="102108" y="0"/>
                  </a:moveTo>
                  <a:lnTo>
                    <a:pt x="95885" y="3429"/>
                  </a:lnTo>
                  <a:lnTo>
                    <a:pt x="0" y="57277"/>
                  </a:lnTo>
                  <a:lnTo>
                    <a:pt x="94107" y="114300"/>
                  </a:lnTo>
                  <a:lnTo>
                    <a:pt x="100075" y="117856"/>
                  </a:lnTo>
                  <a:lnTo>
                    <a:pt x="107950" y="115950"/>
                  </a:lnTo>
                  <a:lnTo>
                    <a:pt x="111506" y="109982"/>
                  </a:lnTo>
                  <a:lnTo>
                    <a:pt x="115188" y="104012"/>
                  </a:lnTo>
                  <a:lnTo>
                    <a:pt x="113284" y="96139"/>
                  </a:lnTo>
                  <a:lnTo>
                    <a:pt x="107314" y="92583"/>
                  </a:lnTo>
                  <a:lnTo>
                    <a:pt x="72953" y="71758"/>
                  </a:lnTo>
                  <a:lnTo>
                    <a:pt x="57785" y="70993"/>
                  </a:lnTo>
                  <a:lnTo>
                    <a:pt x="25019" y="70358"/>
                  </a:lnTo>
                  <a:lnTo>
                    <a:pt x="25400" y="44958"/>
                  </a:lnTo>
                  <a:lnTo>
                    <a:pt x="73981" y="44958"/>
                  </a:lnTo>
                  <a:lnTo>
                    <a:pt x="108331" y="25654"/>
                  </a:lnTo>
                  <a:lnTo>
                    <a:pt x="114426" y="22098"/>
                  </a:lnTo>
                  <a:lnTo>
                    <a:pt x="116712" y="14350"/>
                  </a:lnTo>
                  <a:lnTo>
                    <a:pt x="109855" y="2159"/>
                  </a:lnTo>
                  <a:lnTo>
                    <a:pt x="102108" y="0"/>
                  </a:lnTo>
                  <a:close/>
                </a:path>
                <a:path w="2143760" h="1427479">
                  <a:moveTo>
                    <a:pt x="25400" y="44958"/>
                  </a:moveTo>
                  <a:lnTo>
                    <a:pt x="25019" y="70358"/>
                  </a:lnTo>
                  <a:lnTo>
                    <a:pt x="57785" y="70993"/>
                  </a:lnTo>
                  <a:lnTo>
                    <a:pt x="72953" y="71758"/>
                  </a:lnTo>
                  <a:lnTo>
                    <a:pt x="68129" y="68834"/>
                  </a:lnTo>
                  <a:lnTo>
                    <a:pt x="31496" y="68834"/>
                  </a:lnTo>
                  <a:lnTo>
                    <a:pt x="31876" y="46862"/>
                  </a:lnTo>
                  <a:lnTo>
                    <a:pt x="70591" y="46862"/>
                  </a:lnTo>
                  <a:lnTo>
                    <a:pt x="71738" y="46218"/>
                  </a:lnTo>
                  <a:lnTo>
                    <a:pt x="59182" y="45593"/>
                  </a:lnTo>
                  <a:lnTo>
                    <a:pt x="25400" y="44958"/>
                  </a:lnTo>
                  <a:close/>
                </a:path>
                <a:path w="2143760" h="1427479">
                  <a:moveTo>
                    <a:pt x="31876" y="46862"/>
                  </a:moveTo>
                  <a:lnTo>
                    <a:pt x="31496" y="68834"/>
                  </a:lnTo>
                  <a:lnTo>
                    <a:pt x="50503" y="58151"/>
                  </a:lnTo>
                  <a:lnTo>
                    <a:pt x="31876" y="46862"/>
                  </a:lnTo>
                  <a:close/>
                </a:path>
                <a:path w="2143760" h="1427479">
                  <a:moveTo>
                    <a:pt x="50503" y="58151"/>
                  </a:moveTo>
                  <a:lnTo>
                    <a:pt x="31496" y="68834"/>
                  </a:lnTo>
                  <a:lnTo>
                    <a:pt x="68129" y="68834"/>
                  </a:lnTo>
                  <a:lnTo>
                    <a:pt x="50503" y="58151"/>
                  </a:lnTo>
                  <a:close/>
                </a:path>
                <a:path w="2143760" h="1427479">
                  <a:moveTo>
                    <a:pt x="70591" y="46862"/>
                  </a:moveTo>
                  <a:lnTo>
                    <a:pt x="31876" y="46862"/>
                  </a:lnTo>
                  <a:lnTo>
                    <a:pt x="50503" y="58151"/>
                  </a:lnTo>
                  <a:lnTo>
                    <a:pt x="70591" y="46862"/>
                  </a:lnTo>
                  <a:close/>
                </a:path>
                <a:path w="2143760" h="1427479">
                  <a:moveTo>
                    <a:pt x="73981" y="44958"/>
                  </a:moveTo>
                  <a:lnTo>
                    <a:pt x="25400" y="44958"/>
                  </a:lnTo>
                  <a:lnTo>
                    <a:pt x="59182" y="45593"/>
                  </a:lnTo>
                  <a:lnTo>
                    <a:pt x="71738" y="46218"/>
                  </a:lnTo>
                  <a:lnTo>
                    <a:pt x="73981" y="4495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1740" y="3070605"/>
              <a:ext cx="1042669" cy="18415"/>
            </a:xfrm>
            <a:custGeom>
              <a:avLst/>
              <a:gdLst/>
              <a:ahLst/>
              <a:cxnLst/>
              <a:rect l="l" t="t" r="r" b="b"/>
              <a:pathLst>
                <a:path w="1042670" h="18414">
                  <a:moveTo>
                    <a:pt x="1042416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042416" y="18288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49141" y="9037701"/>
            <a:ext cx="33685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>
              <a:lnSpc>
                <a:spcPts val="2681"/>
              </a:lnSpc>
            </a:pPr>
            <a:r>
              <a:rPr sz="2276" spc="-36" dirty="0">
                <a:solidFill>
                  <a:srgbClr val="7A9799"/>
                </a:solidFill>
                <a:latin typeface="Georgia"/>
                <a:cs typeface="Georgia"/>
              </a:rPr>
              <a:t>10</a:t>
            </a:r>
            <a:endParaRPr sz="2276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  <p:sp>
        <p:nvSpPr>
          <p:cNvPr id="17" name="object 17"/>
          <p:cNvSpPr txBox="1"/>
          <p:nvPr/>
        </p:nvSpPr>
        <p:spPr>
          <a:xfrm>
            <a:off x="6353025" y="1571053"/>
            <a:ext cx="336859" cy="367551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2276" spc="-36" dirty="0">
                <a:solidFill>
                  <a:srgbClr val="7A9799"/>
                </a:solidFill>
                <a:latin typeface="Georgia"/>
                <a:cs typeface="Georgia"/>
              </a:rPr>
              <a:t>10</a:t>
            </a:r>
            <a:endParaRPr sz="2276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6" y="21692"/>
            <a:ext cx="12974997" cy="1639147"/>
            <a:chOff x="9144" y="15252"/>
            <a:chExt cx="912304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15252"/>
              <a:ext cx="9122664" cy="11033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835" y="105143"/>
              <a:ext cx="6545579" cy="106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390" y="52577"/>
              <a:ext cx="9001125" cy="981710"/>
            </a:xfrm>
            <a:custGeom>
              <a:avLst/>
              <a:gdLst/>
              <a:ahLst/>
              <a:cxnLst/>
              <a:rect l="l" t="t" r="r" b="b"/>
              <a:pathLst>
                <a:path w="9001125" h="981710">
                  <a:moveTo>
                    <a:pt x="9000744" y="0"/>
                  </a:moveTo>
                  <a:lnTo>
                    <a:pt x="0" y="0"/>
                  </a:lnTo>
                  <a:lnTo>
                    <a:pt x="0" y="981456"/>
                  </a:lnTo>
                  <a:lnTo>
                    <a:pt x="9000744" y="981456"/>
                  </a:lnTo>
                  <a:lnTo>
                    <a:pt x="900074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" y="52577"/>
              <a:ext cx="9001125" cy="981710"/>
            </a:xfrm>
            <a:custGeom>
              <a:avLst/>
              <a:gdLst/>
              <a:ahLst/>
              <a:cxnLst/>
              <a:rect l="l" t="t" r="r" b="b"/>
              <a:pathLst>
                <a:path w="9001125" h="981710">
                  <a:moveTo>
                    <a:pt x="0" y="981456"/>
                  </a:moveTo>
                  <a:lnTo>
                    <a:pt x="9000744" y="981456"/>
                  </a:lnTo>
                  <a:lnTo>
                    <a:pt x="9000744" y="0"/>
                  </a:lnTo>
                  <a:lnTo>
                    <a:pt x="0" y="0"/>
                  </a:lnTo>
                  <a:lnTo>
                    <a:pt x="0" y="981456"/>
                  </a:lnTo>
                  <a:close/>
                </a:path>
              </a:pathLst>
            </a:custGeom>
            <a:ln w="199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5723" y="349939"/>
            <a:ext cx="8248114" cy="806146"/>
          </a:xfrm>
          <a:prstGeom prst="rect">
            <a:avLst/>
          </a:prstGeom>
        </p:spPr>
        <p:txBody>
          <a:bodyPr vert="horz" wrap="square" lIns="0" tIns="18062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dirty="0">
                <a:solidFill>
                  <a:srgbClr val="FFFFFF"/>
                </a:solidFill>
              </a:rPr>
              <a:t>Application</a:t>
            </a:r>
            <a:r>
              <a:rPr sz="5120" spc="-50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BD</a:t>
            </a:r>
            <a:r>
              <a:rPr sz="5120" spc="-50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Cinéma</a:t>
            </a:r>
            <a:r>
              <a:rPr sz="5120" spc="-36" dirty="0">
                <a:solidFill>
                  <a:srgbClr val="FFFFFF"/>
                </a:solidFill>
              </a:rPr>
              <a:t> </a:t>
            </a:r>
            <a:r>
              <a:rPr sz="5120" spc="-71" dirty="0">
                <a:solidFill>
                  <a:srgbClr val="FFFFFF"/>
                </a:solidFill>
              </a:rPr>
              <a:t>:</a:t>
            </a:r>
            <a:endParaRPr sz="5120"/>
          </a:p>
        </p:txBody>
      </p:sp>
      <p:sp>
        <p:nvSpPr>
          <p:cNvPr id="8" name="object 8"/>
          <p:cNvSpPr txBox="1"/>
          <p:nvPr/>
        </p:nvSpPr>
        <p:spPr>
          <a:xfrm>
            <a:off x="741634" y="6762142"/>
            <a:ext cx="4469497" cy="2092296"/>
          </a:xfrm>
          <a:prstGeom prst="rect">
            <a:avLst/>
          </a:prstGeom>
        </p:spPr>
        <p:txBody>
          <a:bodyPr vert="horz" wrap="square" lIns="0" tIns="263708" rIns="0" bIns="0" rtlCol="0">
            <a:spAutoFit/>
          </a:bodyPr>
          <a:lstStyle/>
          <a:p>
            <a:pPr marL="18062">
              <a:spcBef>
                <a:spcPts val="2076"/>
              </a:spcBef>
            </a:pPr>
            <a:r>
              <a:rPr lang="en-GB" sz="2844" b="1" dirty="0">
                <a:latin typeface="Georgia"/>
                <a:cs typeface="Georgia"/>
              </a:rPr>
              <a:t>SELECT</a:t>
            </a:r>
            <a:r>
              <a:rPr lang="en-GB" sz="2844" b="1" spc="-36" dirty="0">
                <a:latin typeface="Georgia"/>
                <a:cs typeface="Georgia"/>
              </a:rPr>
              <a:t> </a:t>
            </a:r>
            <a:r>
              <a:rPr lang="en-GB" sz="2844" b="1" dirty="0">
                <a:solidFill>
                  <a:srgbClr val="636B85"/>
                </a:solidFill>
                <a:latin typeface="Georgia"/>
                <a:cs typeface="Georgia"/>
              </a:rPr>
              <a:t>nom,</a:t>
            </a:r>
            <a:r>
              <a:rPr lang="en-GB"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en-GB" sz="2844" b="1" spc="-14" dirty="0" err="1">
                <a:solidFill>
                  <a:srgbClr val="636B85"/>
                </a:solidFill>
                <a:latin typeface="Georgia"/>
                <a:cs typeface="Georgia"/>
              </a:rPr>
              <a:t>prénom</a:t>
            </a:r>
            <a:endParaRPr lang="fr-FR" sz="2844" b="1" dirty="0">
              <a:latin typeface="Georgia"/>
              <a:cs typeface="Georgia"/>
            </a:endParaRPr>
          </a:p>
          <a:p>
            <a:pPr marL="18062">
              <a:spcBef>
                <a:spcPts val="2076"/>
              </a:spcBef>
            </a:pPr>
            <a:r>
              <a:rPr sz="2844" b="1" dirty="0">
                <a:latin typeface="Georgia"/>
                <a:cs typeface="Georgia"/>
              </a:rPr>
              <a:t>FROM</a:t>
            </a:r>
            <a:r>
              <a:rPr sz="2844" b="1" spc="-28" dirty="0">
                <a:latin typeface="Georgia"/>
                <a:cs typeface="Georgia"/>
              </a:rPr>
              <a:t> </a:t>
            </a:r>
            <a:r>
              <a:rPr sz="2844" b="1" spc="-14" dirty="0">
                <a:latin typeface="Georgia"/>
                <a:cs typeface="Georgia"/>
              </a:rPr>
              <a:t>Acteurs</a:t>
            </a:r>
            <a:endParaRPr sz="2844" dirty="0">
              <a:latin typeface="Georgia"/>
              <a:cs typeface="Georgia"/>
            </a:endParaRPr>
          </a:p>
          <a:p>
            <a:pPr marL="19868">
              <a:spcBef>
                <a:spcPts val="1941"/>
              </a:spcBef>
              <a:tabLst>
                <a:tab pos="3047952" algn="l"/>
              </a:tabLst>
            </a:pPr>
            <a:r>
              <a:rPr sz="2844" b="1" dirty="0">
                <a:latin typeface="Georgia"/>
                <a:cs typeface="Georgia"/>
              </a:rPr>
              <a:t>WHERE</a:t>
            </a:r>
            <a:r>
              <a:rPr sz="2844" b="1" spc="-57" dirty="0">
                <a:latin typeface="Georgia"/>
                <a:cs typeface="Georgia"/>
              </a:rPr>
              <a:t> </a:t>
            </a:r>
            <a:r>
              <a:rPr sz="2844" b="1" spc="-14" dirty="0">
                <a:latin typeface="Georgia"/>
                <a:cs typeface="Georgia"/>
              </a:rPr>
              <a:t>CodeA</a:t>
            </a:r>
            <a:r>
              <a:rPr sz="2844" b="1" dirty="0">
                <a:latin typeface="Georgia"/>
                <a:cs typeface="Georgia"/>
              </a:rPr>
              <a:t>	</a:t>
            </a:r>
            <a:r>
              <a:rPr sz="2844" b="1" dirty="0">
                <a:solidFill>
                  <a:srgbClr val="FF0000"/>
                </a:solidFill>
                <a:latin typeface="Georgia"/>
                <a:cs typeface="Georgia"/>
              </a:rPr>
              <a:t>NOT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 IN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8662" y="8357895"/>
            <a:ext cx="5042068" cy="45592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844" b="1" dirty="0">
                <a:latin typeface="Georgia"/>
                <a:cs typeface="Georgia"/>
              </a:rPr>
              <a:t>(SELECT</a:t>
            </a:r>
            <a:r>
              <a:rPr sz="2844" b="1" spc="-71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refA</a:t>
            </a:r>
            <a:r>
              <a:rPr sz="2844" b="1" spc="-43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FROM</a:t>
            </a:r>
            <a:r>
              <a:rPr sz="2844" b="1" spc="-28" dirty="0">
                <a:latin typeface="Georgia"/>
                <a:cs typeface="Georgia"/>
              </a:rPr>
              <a:t> </a:t>
            </a:r>
            <a:r>
              <a:rPr sz="2844" b="1" spc="-14" dirty="0">
                <a:latin typeface="Georgia"/>
                <a:cs typeface="Georgia"/>
              </a:rPr>
              <a:t>Joue)</a:t>
            </a:r>
            <a:endParaRPr sz="2844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9387" y="4454126"/>
            <a:ext cx="11705222" cy="1575929"/>
            <a:chOff x="449569" y="3131807"/>
            <a:chExt cx="8230234" cy="11080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69" y="3185000"/>
              <a:ext cx="8229620" cy="9161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96" y="3131807"/>
              <a:ext cx="8052816" cy="11079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8761" y="4549513"/>
            <a:ext cx="11572466" cy="921961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59605" rIns="0" bIns="0" rtlCol="0">
            <a:spAutoFit/>
          </a:bodyPr>
          <a:lstStyle/>
          <a:p>
            <a:pPr>
              <a:spcBef>
                <a:spcPts val="469"/>
              </a:spcBef>
            </a:pPr>
            <a:r>
              <a:rPr sz="2800" b="1" dirty="0">
                <a:latin typeface="Georgia"/>
                <a:cs typeface="Georgia"/>
              </a:rPr>
              <a:t>Quels</a:t>
            </a:r>
            <a:r>
              <a:rPr sz="2800" b="1" spc="-43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sont</a:t>
            </a:r>
            <a:r>
              <a:rPr sz="2800" b="1" spc="-36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les</a:t>
            </a:r>
            <a:r>
              <a:rPr sz="2800" b="1" spc="-21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acteurs</a:t>
            </a:r>
            <a:r>
              <a:rPr sz="2800" b="1" spc="-14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qui n’ont</a:t>
            </a:r>
            <a:r>
              <a:rPr sz="2800" b="1" spc="-36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joué</a:t>
            </a:r>
            <a:r>
              <a:rPr sz="2800" b="1" spc="-7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dans</a:t>
            </a:r>
            <a:r>
              <a:rPr sz="2800" b="1" spc="-36" dirty="0">
                <a:latin typeface="Georgia"/>
                <a:cs typeface="Georgia"/>
              </a:rPr>
              <a:t> </a:t>
            </a:r>
            <a:r>
              <a:rPr sz="2800" b="1" spc="-14" dirty="0">
                <a:latin typeface="Georgia"/>
                <a:cs typeface="Georgia"/>
              </a:rPr>
              <a:t>aucun</a:t>
            </a:r>
            <a:endParaRPr sz="28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b="1" dirty="0">
                <a:latin typeface="Georgia"/>
                <a:cs typeface="Georgia"/>
              </a:rPr>
              <a:t>film</a:t>
            </a:r>
            <a:r>
              <a:rPr sz="2800" b="1" spc="-43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de</a:t>
            </a:r>
            <a:r>
              <a:rPr sz="2800" b="1" spc="-14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notre</a:t>
            </a:r>
            <a:r>
              <a:rPr sz="2800" b="1" spc="-28" dirty="0">
                <a:latin typeface="Georgia"/>
                <a:cs typeface="Georgia"/>
              </a:rPr>
              <a:t> </a:t>
            </a:r>
            <a:r>
              <a:rPr sz="2800" b="1" dirty="0">
                <a:latin typeface="Georgia"/>
                <a:cs typeface="Georgia"/>
              </a:rPr>
              <a:t>BD</a:t>
            </a:r>
            <a:r>
              <a:rPr sz="2800" b="1" spc="-21" dirty="0">
                <a:latin typeface="Georgia"/>
                <a:cs typeface="Georgia"/>
              </a:rPr>
              <a:t> </a:t>
            </a:r>
            <a:r>
              <a:rPr sz="2800" b="1" spc="-71" dirty="0">
                <a:latin typeface="Georgia"/>
                <a:cs typeface="Georgia"/>
              </a:rPr>
              <a:t>?</a:t>
            </a:r>
            <a:endParaRPr sz="280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450977" y="5631728"/>
                <a:ext cx="12098980" cy="1274993"/>
              </a:xfrm>
              <a:prstGeom prst="rect">
                <a:avLst/>
              </a:prstGeom>
            </p:spPr>
            <p:txBody>
              <a:bodyPr vert="horz" wrap="square" lIns="0" tIns="18062" rIns="0" bIns="0" rtlCol="0">
                <a:spAutoFit/>
              </a:bodyPr>
              <a:lstStyle/>
              <a:p>
                <a:pPr>
                  <a:lnSpc>
                    <a:spcPts val="6137"/>
                  </a:lnSpc>
                  <a:spcBef>
                    <a:spcPts val="142"/>
                  </a:spcBef>
                </a:pPr>
                <a:r>
                  <a:rPr sz="3413" b="1" dirty="0" err="1">
                    <a:solidFill>
                      <a:srgbClr val="001F5F"/>
                    </a:solidFill>
                    <a:latin typeface="Georgia"/>
                    <a:cs typeface="Georgia"/>
                  </a:rPr>
                  <a:t>Acteurs</a:t>
                </a:r>
                <a:r>
                  <a:rPr sz="3413" b="1" spc="-14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3413" b="1" i="1" spc="-14" smtClean="0">
                        <a:solidFill>
                          <a:srgbClr val="001F5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∉</m:t>
                    </m:r>
                  </m:oMath>
                </a14:m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{</a:t>
                </a:r>
                <a:r>
                  <a:rPr sz="3413" b="1" spc="-36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acteurs</a:t>
                </a:r>
                <a:r>
                  <a:rPr sz="3413" b="1" spc="-21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qui</a:t>
                </a:r>
                <a:r>
                  <a:rPr sz="3413" b="1" spc="-7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ont</a:t>
                </a:r>
                <a:r>
                  <a:rPr sz="3413" b="1" spc="-43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joué</a:t>
                </a:r>
                <a:r>
                  <a:rPr sz="3413" b="1" spc="-7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dans</a:t>
                </a:r>
                <a:r>
                  <a:rPr sz="3413" b="1" spc="-71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des</a:t>
                </a:r>
                <a:r>
                  <a:rPr sz="3413" b="1" spc="-28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films</a:t>
                </a:r>
                <a:r>
                  <a:rPr sz="3413" b="1" spc="-50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de</a:t>
                </a:r>
                <a:r>
                  <a:rPr sz="3413" b="1" spc="-14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spc="-36" dirty="0">
                    <a:solidFill>
                      <a:srgbClr val="001F5F"/>
                    </a:solidFill>
                    <a:latin typeface="Georgia"/>
                    <a:cs typeface="Georgia"/>
                  </a:rPr>
                  <a:t>la</a:t>
                </a:r>
                <a:endParaRPr sz="3413" dirty="0">
                  <a:latin typeface="Georgia"/>
                  <a:cs typeface="Georgia"/>
                </a:endParaRPr>
              </a:p>
              <a:p>
                <a:pPr marL="5419">
                  <a:lnSpc>
                    <a:spcPts val="3662"/>
                  </a:lnSpc>
                </a:pPr>
                <a:r>
                  <a:rPr sz="3413" b="1" dirty="0">
                    <a:solidFill>
                      <a:srgbClr val="001F5F"/>
                    </a:solidFill>
                    <a:latin typeface="Georgia"/>
                    <a:cs typeface="Georgia"/>
                  </a:rPr>
                  <a:t>BD</a:t>
                </a:r>
                <a:r>
                  <a:rPr sz="3413" b="1" spc="-14" dirty="0">
                    <a:solidFill>
                      <a:srgbClr val="001F5F"/>
                    </a:solidFill>
                    <a:latin typeface="Georgia"/>
                    <a:cs typeface="Georgia"/>
                  </a:rPr>
                  <a:t> </a:t>
                </a:r>
                <a:r>
                  <a:rPr sz="3413" b="1" spc="-71" dirty="0">
                    <a:solidFill>
                      <a:srgbClr val="001F5F"/>
                    </a:solidFill>
                    <a:latin typeface="Georgia"/>
                    <a:cs typeface="Georgia"/>
                  </a:rPr>
                  <a:t>}</a:t>
                </a:r>
                <a:endParaRPr sz="3413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7" y="5631728"/>
                <a:ext cx="12098980" cy="1274993"/>
              </a:xfrm>
              <a:prstGeom prst="rect">
                <a:avLst/>
              </a:prstGeom>
              <a:blipFill>
                <a:blip r:embed="rId6"/>
                <a:stretch>
                  <a:fillRect b="-1980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object 15"/>
          <p:cNvGrpSpPr/>
          <p:nvPr/>
        </p:nvGrpSpPr>
        <p:grpSpPr>
          <a:xfrm>
            <a:off x="1816336" y="6363628"/>
            <a:ext cx="2820416" cy="2213525"/>
            <a:chOff x="1277111" y="4474425"/>
            <a:chExt cx="1983105" cy="15563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7111" y="4474425"/>
              <a:ext cx="902195" cy="4755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30324" y="4502911"/>
              <a:ext cx="721995" cy="309880"/>
            </a:xfrm>
            <a:custGeom>
              <a:avLst/>
              <a:gdLst/>
              <a:ahLst/>
              <a:cxnLst/>
              <a:rect l="l" t="t" r="r" b="b"/>
              <a:pathLst>
                <a:path w="721994" h="309879">
                  <a:moveTo>
                    <a:pt x="4825" y="0"/>
                  </a:moveTo>
                  <a:lnTo>
                    <a:pt x="0" y="11683"/>
                  </a:lnTo>
                  <a:lnTo>
                    <a:pt x="47243" y="30733"/>
                  </a:lnTo>
                  <a:lnTo>
                    <a:pt x="51943" y="18923"/>
                  </a:lnTo>
                  <a:lnTo>
                    <a:pt x="4825" y="0"/>
                  </a:lnTo>
                  <a:close/>
                </a:path>
                <a:path w="721994" h="309879">
                  <a:moveTo>
                    <a:pt x="87249" y="33146"/>
                  </a:moveTo>
                  <a:lnTo>
                    <a:pt x="82550" y="44831"/>
                  </a:lnTo>
                  <a:lnTo>
                    <a:pt x="129666" y="63754"/>
                  </a:lnTo>
                  <a:lnTo>
                    <a:pt x="134365" y="52069"/>
                  </a:lnTo>
                  <a:lnTo>
                    <a:pt x="87249" y="33146"/>
                  </a:lnTo>
                  <a:close/>
                </a:path>
                <a:path w="721994" h="309879">
                  <a:moveTo>
                    <a:pt x="169799" y="66293"/>
                  </a:moveTo>
                  <a:lnTo>
                    <a:pt x="164972" y="77977"/>
                  </a:lnTo>
                  <a:lnTo>
                    <a:pt x="212216" y="96900"/>
                  </a:lnTo>
                  <a:lnTo>
                    <a:pt x="216915" y="85217"/>
                  </a:lnTo>
                  <a:lnTo>
                    <a:pt x="169799" y="66293"/>
                  </a:lnTo>
                  <a:close/>
                </a:path>
                <a:path w="721994" h="309879">
                  <a:moveTo>
                    <a:pt x="252222" y="99313"/>
                  </a:moveTo>
                  <a:lnTo>
                    <a:pt x="247522" y="111125"/>
                  </a:lnTo>
                  <a:lnTo>
                    <a:pt x="294640" y="130048"/>
                  </a:lnTo>
                  <a:lnTo>
                    <a:pt x="299338" y="118363"/>
                  </a:lnTo>
                  <a:lnTo>
                    <a:pt x="252222" y="99313"/>
                  </a:lnTo>
                  <a:close/>
                </a:path>
                <a:path w="721994" h="309879">
                  <a:moveTo>
                    <a:pt x="334772" y="132461"/>
                  </a:moveTo>
                  <a:lnTo>
                    <a:pt x="330073" y="144271"/>
                  </a:lnTo>
                  <a:lnTo>
                    <a:pt x="377189" y="163194"/>
                  </a:lnTo>
                  <a:lnTo>
                    <a:pt x="381888" y="151511"/>
                  </a:lnTo>
                  <a:lnTo>
                    <a:pt x="334772" y="132461"/>
                  </a:lnTo>
                  <a:close/>
                </a:path>
                <a:path w="721994" h="309879">
                  <a:moveTo>
                    <a:pt x="417194" y="165607"/>
                  </a:moveTo>
                  <a:lnTo>
                    <a:pt x="412495" y="177419"/>
                  </a:lnTo>
                  <a:lnTo>
                    <a:pt x="459613" y="196342"/>
                  </a:lnTo>
                  <a:lnTo>
                    <a:pt x="464312" y="184657"/>
                  </a:lnTo>
                  <a:lnTo>
                    <a:pt x="417194" y="165607"/>
                  </a:lnTo>
                  <a:close/>
                </a:path>
                <a:path w="721994" h="309879">
                  <a:moveTo>
                    <a:pt x="499744" y="198755"/>
                  </a:moveTo>
                  <a:lnTo>
                    <a:pt x="495045" y="210565"/>
                  </a:lnTo>
                  <a:lnTo>
                    <a:pt x="542163" y="229488"/>
                  </a:lnTo>
                  <a:lnTo>
                    <a:pt x="546862" y="217677"/>
                  </a:lnTo>
                  <a:lnTo>
                    <a:pt x="499744" y="198755"/>
                  </a:lnTo>
                  <a:close/>
                </a:path>
                <a:path w="721994" h="309879">
                  <a:moveTo>
                    <a:pt x="685854" y="287236"/>
                  </a:moveTo>
                  <a:lnTo>
                    <a:pt x="618236" y="297180"/>
                  </a:lnTo>
                  <a:lnTo>
                    <a:pt x="615823" y="300355"/>
                  </a:lnTo>
                  <a:lnTo>
                    <a:pt x="616838" y="307339"/>
                  </a:lnTo>
                  <a:lnTo>
                    <a:pt x="620013" y="309752"/>
                  </a:lnTo>
                  <a:lnTo>
                    <a:pt x="714733" y="295782"/>
                  </a:lnTo>
                  <a:lnTo>
                    <a:pt x="707136" y="295782"/>
                  </a:lnTo>
                  <a:lnTo>
                    <a:pt x="685854" y="287236"/>
                  </a:lnTo>
                  <a:close/>
                </a:path>
                <a:path w="721994" h="309879">
                  <a:moveTo>
                    <a:pt x="698190" y="285422"/>
                  </a:moveTo>
                  <a:lnTo>
                    <a:pt x="685854" y="287236"/>
                  </a:lnTo>
                  <a:lnTo>
                    <a:pt x="707136" y="295782"/>
                  </a:lnTo>
                  <a:lnTo>
                    <a:pt x="707843" y="294005"/>
                  </a:lnTo>
                  <a:lnTo>
                    <a:pt x="704850" y="294005"/>
                  </a:lnTo>
                  <a:lnTo>
                    <a:pt x="698190" y="285422"/>
                  </a:lnTo>
                  <a:close/>
                </a:path>
                <a:path w="721994" h="309879">
                  <a:moveTo>
                    <a:pt x="654557" y="213232"/>
                  </a:moveTo>
                  <a:lnTo>
                    <a:pt x="651891" y="215392"/>
                  </a:lnTo>
                  <a:lnTo>
                    <a:pt x="649097" y="217550"/>
                  </a:lnTo>
                  <a:lnTo>
                    <a:pt x="648588" y="221614"/>
                  </a:lnTo>
                  <a:lnTo>
                    <a:pt x="650748" y="224281"/>
                  </a:lnTo>
                  <a:lnTo>
                    <a:pt x="690378" y="275354"/>
                  </a:lnTo>
                  <a:lnTo>
                    <a:pt x="711835" y="283971"/>
                  </a:lnTo>
                  <a:lnTo>
                    <a:pt x="707136" y="295782"/>
                  </a:lnTo>
                  <a:lnTo>
                    <a:pt x="714733" y="295782"/>
                  </a:lnTo>
                  <a:lnTo>
                    <a:pt x="721613" y="294767"/>
                  </a:lnTo>
                  <a:lnTo>
                    <a:pt x="658622" y="213740"/>
                  </a:lnTo>
                  <a:lnTo>
                    <a:pt x="654557" y="213232"/>
                  </a:lnTo>
                  <a:close/>
                </a:path>
                <a:path w="721994" h="309879">
                  <a:moveTo>
                    <a:pt x="708913" y="283844"/>
                  </a:moveTo>
                  <a:lnTo>
                    <a:pt x="698190" y="285422"/>
                  </a:lnTo>
                  <a:lnTo>
                    <a:pt x="704850" y="294005"/>
                  </a:lnTo>
                  <a:lnTo>
                    <a:pt x="708913" y="283844"/>
                  </a:lnTo>
                  <a:close/>
                </a:path>
                <a:path w="721994" h="309879">
                  <a:moveTo>
                    <a:pt x="711518" y="283844"/>
                  </a:moveTo>
                  <a:lnTo>
                    <a:pt x="708913" y="283844"/>
                  </a:lnTo>
                  <a:lnTo>
                    <a:pt x="704850" y="294005"/>
                  </a:lnTo>
                  <a:lnTo>
                    <a:pt x="707843" y="294005"/>
                  </a:lnTo>
                  <a:lnTo>
                    <a:pt x="711835" y="283971"/>
                  </a:lnTo>
                  <a:lnTo>
                    <a:pt x="711518" y="283844"/>
                  </a:lnTo>
                  <a:close/>
                </a:path>
                <a:path w="721994" h="309879">
                  <a:moveTo>
                    <a:pt x="664718" y="265049"/>
                  </a:moveTo>
                  <a:lnTo>
                    <a:pt x="660019" y="276860"/>
                  </a:lnTo>
                  <a:lnTo>
                    <a:pt x="685854" y="287236"/>
                  </a:lnTo>
                  <a:lnTo>
                    <a:pt x="698190" y="285422"/>
                  </a:lnTo>
                  <a:lnTo>
                    <a:pt x="690378" y="275354"/>
                  </a:lnTo>
                  <a:lnTo>
                    <a:pt x="664718" y="265049"/>
                  </a:lnTo>
                  <a:close/>
                </a:path>
                <a:path w="721994" h="309879">
                  <a:moveTo>
                    <a:pt x="690378" y="275354"/>
                  </a:moveTo>
                  <a:lnTo>
                    <a:pt x="698190" y="285422"/>
                  </a:lnTo>
                  <a:lnTo>
                    <a:pt x="708913" y="283844"/>
                  </a:lnTo>
                  <a:lnTo>
                    <a:pt x="711518" y="283844"/>
                  </a:lnTo>
                  <a:lnTo>
                    <a:pt x="690378" y="275354"/>
                  </a:lnTo>
                  <a:close/>
                </a:path>
                <a:path w="721994" h="309879">
                  <a:moveTo>
                    <a:pt x="582168" y="231901"/>
                  </a:moveTo>
                  <a:lnTo>
                    <a:pt x="577469" y="243712"/>
                  </a:lnTo>
                  <a:lnTo>
                    <a:pt x="624586" y="262636"/>
                  </a:lnTo>
                  <a:lnTo>
                    <a:pt x="629412" y="250825"/>
                  </a:lnTo>
                  <a:lnTo>
                    <a:pt x="582168" y="23190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3391" y="4477499"/>
              <a:ext cx="1266444" cy="15529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47112" y="4504816"/>
              <a:ext cx="1086485" cy="1372870"/>
            </a:xfrm>
            <a:custGeom>
              <a:avLst/>
              <a:gdLst/>
              <a:ahLst/>
              <a:cxnLst/>
              <a:rect l="l" t="t" r="r" b="b"/>
              <a:pathLst>
                <a:path w="1086485" h="1372870">
                  <a:moveTo>
                    <a:pt x="9906" y="0"/>
                  </a:moveTo>
                  <a:lnTo>
                    <a:pt x="0" y="7873"/>
                  </a:lnTo>
                  <a:lnTo>
                    <a:pt x="31495" y="47751"/>
                  </a:lnTo>
                  <a:lnTo>
                    <a:pt x="41401" y="39877"/>
                  </a:lnTo>
                  <a:lnTo>
                    <a:pt x="9906" y="0"/>
                  </a:lnTo>
                  <a:close/>
                </a:path>
                <a:path w="1086485" h="1372870">
                  <a:moveTo>
                    <a:pt x="65024" y="69722"/>
                  </a:moveTo>
                  <a:lnTo>
                    <a:pt x="55118" y="77596"/>
                  </a:lnTo>
                  <a:lnTo>
                    <a:pt x="86613" y="117474"/>
                  </a:lnTo>
                  <a:lnTo>
                    <a:pt x="96519" y="109600"/>
                  </a:lnTo>
                  <a:lnTo>
                    <a:pt x="65024" y="69722"/>
                  </a:lnTo>
                  <a:close/>
                </a:path>
                <a:path w="1086485" h="1372870">
                  <a:moveTo>
                    <a:pt x="120142" y="139572"/>
                  </a:moveTo>
                  <a:lnTo>
                    <a:pt x="110236" y="147446"/>
                  </a:lnTo>
                  <a:lnTo>
                    <a:pt x="141731" y="187197"/>
                  </a:lnTo>
                  <a:lnTo>
                    <a:pt x="151637" y="179323"/>
                  </a:lnTo>
                  <a:lnTo>
                    <a:pt x="120142" y="139572"/>
                  </a:lnTo>
                  <a:close/>
                </a:path>
                <a:path w="1086485" h="1372870">
                  <a:moveTo>
                    <a:pt x="175260" y="209295"/>
                  </a:moveTo>
                  <a:lnTo>
                    <a:pt x="165354" y="217169"/>
                  </a:lnTo>
                  <a:lnTo>
                    <a:pt x="196850" y="257047"/>
                  </a:lnTo>
                  <a:lnTo>
                    <a:pt x="206756" y="249173"/>
                  </a:lnTo>
                  <a:lnTo>
                    <a:pt x="175260" y="209295"/>
                  </a:lnTo>
                  <a:close/>
                </a:path>
                <a:path w="1086485" h="1372870">
                  <a:moveTo>
                    <a:pt x="230378" y="279018"/>
                  </a:moveTo>
                  <a:lnTo>
                    <a:pt x="220472" y="286892"/>
                  </a:lnTo>
                  <a:lnTo>
                    <a:pt x="251841" y="326770"/>
                  </a:lnTo>
                  <a:lnTo>
                    <a:pt x="261874" y="318896"/>
                  </a:lnTo>
                  <a:lnTo>
                    <a:pt x="230378" y="279018"/>
                  </a:lnTo>
                  <a:close/>
                </a:path>
                <a:path w="1086485" h="1372870">
                  <a:moveTo>
                    <a:pt x="285495" y="348741"/>
                  </a:moveTo>
                  <a:lnTo>
                    <a:pt x="275463" y="356615"/>
                  </a:lnTo>
                  <a:lnTo>
                    <a:pt x="306959" y="396493"/>
                  </a:lnTo>
                  <a:lnTo>
                    <a:pt x="316992" y="388619"/>
                  </a:lnTo>
                  <a:lnTo>
                    <a:pt x="285495" y="348741"/>
                  </a:lnTo>
                  <a:close/>
                </a:path>
                <a:path w="1086485" h="1372870">
                  <a:moveTo>
                    <a:pt x="340613" y="418591"/>
                  </a:moveTo>
                  <a:lnTo>
                    <a:pt x="330581" y="426465"/>
                  </a:lnTo>
                  <a:lnTo>
                    <a:pt x="362076" y="466216"/>
                  </a:lnTo>
                  <a:lnTo>
                    <a:pt x="372110" y="458342"/>
                  </a:lnTo>
                  <a:lnTo>
                    <a:pt x="340613" y="418591"/>
                  </a:lnTo>
                  <a:close/>
                </a:path>
                <a:path w="1086485" h="1372870">
                  <a:moveTo>
                    <a:pt x="395731" y="488314"/>
                  </a:moveTo>
                  <a:lnTo>
                    <a:pt x="385699" y="496188"/>
                  </a:lnTo>
                  <a:lnTo>
                    <a:pt x="417194" y="536066"/>
                  </a:lnTo>
                  <a:lnTo>
                    <a:pt x="427228" y="528192"/>
                  </a:lnTo>
                  <a:lnTo>
                    <a:pt x="395731" y="488314"/>
                  </a:lnTo>
                  <a:close/>
                </a:path>
                <a:path w="1086485" h="1372870">
                  <a:moveTo>
                    <a:pt x="450850" y="558037"/>
                  </a:moveTo>
                  <a:lnTo>
                    <a:pt x="440817" y="565911"/>
                  </a:lnTo>
                  <a:lnTo>
                    <a:pt x="472313" y="605789"/>
                  </a:lnTo>
                  <a:lnTo>
                    <a:pt x="482345" y="597915"/>
                  </a:lnTo>
                  <a:lnTo>
                    <a:pt x="450850" y="558037"/>
                  </a:lnTo>
                  <a:close/>
                </a:path>
                <a:path w="1086485" h="1372870">
                  <a:moveTo>
                    <a:pt x="505968" y="627760"/>
                  </a:moveTo>
                  <a:lnTo>
                    <a:pt x="495935" y="635634"/>
                  </a:lnTo>
                  <a:lnTo>
                    <a:pt x="527431" y="675512"/>
                  </a:lnTo>
                  <a:lnTo>
                    <a:pt x="537463" y="667638"/>
                  </a:lnTo>
                  <a:lnTo>
                    <a:pt x="505968" y="627760"/>
                  </a:lnTo>
                  <a:close/>
                </a:path>
                <a:path w="1086485" h="1372870">
                  <a:moveTo>
                    <a:pt x="561086" y="697610"/>
                  </a:moveTo>
                  <a:lnTo>
                    <a:pt x="551053" y="705484"/>
                  </a:lnTo>
                  <a:lnTo>
                    <a:pt x="582549" y="745362"/>
                  </a:lnTo>
                  <a:lnTo>
                    <a:pt x="592582" y="737488"/>
                  </a:lnTo>
                  <a:lnTo>
                    <a:pt x="561086" y="697610"/>
                  </a:lnTo>
                  <a:close/>
                </a:path>
                <a:path w="1086485" h="1372870">
                  <a:moveTo>
                    <a:pt x="616204" y="767333"/>
                  </a:moveTo>
                  <a:lnTo>
                    <a:pt x="606170" y="775207"/>
                  </a:lnTo>
                  <a:lnTo>
                    <a:pt x="637667" y="815085"/>
                  </a:lnTo>
                  <a:lnTo>
                    <a:pt x="647573" y="807211"/>
                  </a:lnTo>
                  <a:lnTo>
                    <a:pt x="616204" y="767333"/>
                  </a:lnTo>
                  <a:close/>
                </a:path>
                <a:path w="1086485" h="1372870">
                  <a:moveTo>
                    <a:pt x="671194" y="837056"/>
                  </a:moveTo>
                  <a:lnTo>
                    <a:pt x="661288" y="844930"/>
                  </a:lnTo>
                  <a:lnTo>
                    <a:pt x="692785" y="884808"/>
                  </a:lnTo>
                  <a:lnTo>
                    <a:pt x="702691" y="876934"/>
                  </a:lnTo>
                  <a:lnTo>
                    <a:pt x="671194" y="837056"/>
                  </a:lnTo>
                  <a:close/>
                </a:path>
                <a:path w="1086485" h="1372870">
                  <a:moveTo>
                    <a:pt x="726313" y="906906"/>
                  </a:moveTo>
                  <a:lnTo>
                    <a:pt x="716407" y="914780"/>
                  </a:lnTo>
                  <a:lnTo>
                    <a:pt x="747903" y="954531"/>
                  </a:lnTo>
                  <a:lnTo>
                    <a:pt x="757809" y="946657"/>
                  </a:lnTo>
                  <a:lnTo>
                    <a:pt x="726313" y="906906"/>
                  </a:lnTo>
                  <a:close/>
                </a:path>
                <a:path w="1086485" h="1372870">
                  <a:moveTo>
                    <a:pt x="781431" y="976629"/>
                  </a:moveTo>
                  <a:lnTo>
                    <a:pt x="771525" y="984503"/>
                  </a:lnTo>
                  <a:lnTo>
                    <a:pt x="803020" y="1024381"/>
                  </a:lnTo>
                  <a:lnTo>
                    <a:pt x="812926" y="1016507"/>
                  </a:lnTo>
                  <a:lnTo>
                    <a:pt x="781431" y="976629"/>
                  </a:lnTo>
                  <a:close/>
                </a:path>
                <a:path w="1086485" h="1372870">
                  <a:moveTo>
                    <a:pt x="836549" y="1046352"/>
                  </a:moveTo>
                  <a:lnTo>
                    <a:pt x="826643" y="1054226"/>
                  </a:lnTo>
                  <a:lnTo>
                    <a:pt x="858138" y="1094092"/>
                  </a:lnTo>
                  <a:lnTo>
                    <a:pt x="868044" y="1086218"/>
                  </a:lnTo>
                  <a:lnTo>
                    <a:pt x="836549" y="1046352"/>
                  </a:lnTo>
                  <a:close/>
                </a:path>
                <a:path w="1086485" h="1372870">
                  <a:moveTo>
                    <a:pt x="891667" y="1116114"/>
                  </a:moveTo>
                  <a:lnTo>
                    <a:pt x="881761" y="1123988"/>
                  </a:lnTo>
                  <a:lnTo>
                    <a:pt x="913257" y="1163853"/>
                  </a:lnTo>
                  <a:lnTo>
                    <a:pt x="923163" y="1155979"/>
                  </a:lnTo>
                  <a:lnTo>
                    <a:pt x="891667" y="1116114"/>
                  </a:lnTo>
                  <a:close/>
                </a:path>
                <a:path w="1086485" h="1372870">
                  <a:moveTo>
                    <a:pt x="946785" y="1185875"/>
                  </a:moveTo>
                  <a:lnTo>
                    <a:pt x="936879" y="1193749"/>
                  </a:lnTo>
                  <a:lnTo>
                    <a:pt x="968375" y="1233614"/>
                  </a:lnTo>
                  <a:lnTo>
                    <a:pt x="978281" y="1225740"/>
                  </a:lnTo>
                  <a:lnTo>
                    <a:pt x="946785" y="1185875"/>
                  </a:lnTo>
                  <a:close/>
                </a:path>
                <a:path w="1086485" h="1372870">
                  <a:moveTo>
                    <a:pt x="995172" y="1323060"/>
                  </a:moveTo>
                  <a:lnTo>
                    <a:pt x="991488" y="1324673"/>
                  </a:lnTo>
                  <a:lnTo>
                    <a:pt x="988949" y="1331201"/>
                  </a:lnTo>
                  <a:lnTo>
                    <a:pt x="990600" y="1334884"/>
                  </a:lnTo>
                  <a:lnTo>
                    <a:pt x="993775" y="1336166"/>
                  </a:lnTo>
                  <a:lnTo>
                    <a:pt x="1086104" y="1372387"/>
                  </a:lnTo>
                  <a:lnTo>
                    <a:pt x="1085257" y="1366443"/>
                  </a:lnTo>
                  <a:lnTo>
                    <a:pt x="1073277" y="1366443"/>
                  </a:lnTo>
                  <a:lnTo>
                    <a:pt x="1058769" y="1348041"/>
                  </a:lnTo>
                  <a:lnTo>
                    <a:pt x="995172" y="1323060"/>
                  </a:lnTo>
                  <a:close/>
                </a:path>
                <a:path w="1086485" h="1372870">
                  <a:moveTo>
                    <a:pt x="1058769" y="1348041"/>
                  </a:moveTo>
                  <a:lnTo>
                    <a:pt x="1073277" y="1366443"/>
                  </a:lnTo>
                  <a:lnTo>
                    <a:pt x="1077127" y="1363383"/>
                  </a:lnTo>
                  <a:lnTo>
                    <a:pt x="1072007" y="1363383"/>
                  </a:lnTo>
                  <a:lnTo>
                    <a:pt x="1070476" y="1352642"/>
                  </a:lnTo>
                  <a:lnTo>
                    <a:pt x="1058769" y="1348041"/>
                  </a:lnTo>
                  <a:close/>
                </a:path>
                <a:path w="1086485" h="1372870">
                  <a:moveTo>
                    <a:pt x="1068451" y="1268374"/>
                  </a:moveTo>
                  <a:lnTo>
                    <a:pt x="1061466" y="1269352"/>
                  </a:lnTo>
                  <a:lnTo>
                    <a:pt x="1059053" y="1272565"/>
                  </a:lnTo>
                  <a:lnTo>
                    <a:pt x="1059561" y="1276032"/>
                  </a:lnTo>
                  <a:lnTo>
                    <a:pt x="1068704" y="1340204"/>
                  </a:lnTo>
                  <a:lnTo>
                    <a:pt x="1083183" y="1358569"/>
                  </a:lnTo>
                  <a:lnTo>
                    <a:pt x="1073277" y="1366443"/>
                  </a:lnTo>
                  <a:lnTo>
                    <a:pt x="1085257" y="1366443"/>
                  </a:lnTo>
                  <a:lnTo>
                    <a:pt x="1072134" y="1274254"/>
                  </a:lnTo>
                  <a:lnTo>
                    <a:pt x="1071626" y="1270787"/>
                  </a:lnTo>
                  <a:lnTo>
                    <a:pt x="1068451" y="1268374"/>
                  </a:lnTo>
                  <a:close/>
                </a:path>
                <a:path w="1086485" h="1372870">
                  <a:moveTo>
                    <a:pt x="1070476" y="1352642"/>
                  </a:moveTo>
                  <a:lnTo>
                    <a:pt x="1072007" y="1363383"/>
                  </a:lnTo>
                  <a:lnTo>
                    <a:pt x="1080516" y="1356588"/>
                  </a:lnTo>
                  <a:lnTo>
                    <a:pt x="1070476" y="1352642"/>
                  </a:lnTo>
                  <a:close/>
                </a:path>
                <a:path w="1086485" h="1372870">
                  <a:moveTo>
                    <a:pt x="1068704" y="1340204"/>
                  </a:moveTo>
                  <a:lnTo>
                    <a:pt x="1070476" y="1352642"/>
                  </a:lnTo>
                  <a:lnTo>
                    <a:pt x="1080516" y="1356588"/>
                  </a:lnTo>
                  <a:lnTo>
                    <a:pt x="1072007" y="1363383"/>
                  </a:lnTo>
                  <a:lnTo>
                    <a:pt x="1077127" y="1363383"/>
                  </a:lnTo>
                  <a:lnTo>
                    <a:pt x="1083183" y="1358569"/>
                  </a:lnTo>
                  <a:lnTo>
                    <a:pt x="1068704" y="1340204"/>
                  </a:lnTo>
                  <a:close/>
                </a:path>
                <a:path w="1086485" h="1372870">
                  <a:moveTo>
                    <a:pt x="1057020" y="1325384"/>
                  </a:moveTo>
                  <a:lnTo>
                    <a:pt x="1047114" y="1333258"/>
                  </a:lnTo>
                  <a:lnTo>
                    <a:pt x="1058769" y="1348041"/>
                  </a:lnTo>
                  <a:lnTo>
                    <a:pt x="1070476" y="1352642"/>
                  </a:lnTo>
                  <a:lnTo>
                    <a:pt x="1068704" y="1340204"/>
                  </a:lnTo>
                  <a:lnTo>
                    <a:pt x="1057020" y="1325384"/>
                  </a:lnTo>
                  <a:close/>
                </a:path>
                <a:path w="1086485" h="1372870">
                  <a:moveTo>
                    <a:pt x="1001903" y="1255636"/>
                  </a:moveTo>
                  <a:lnTo>
                    <a:pt x="991997" y="1263510"/>
                  </a:lnTo>
                  <a:lnTo>
                    <a:pt x="1023493" y="1303362"/>
                  </a:lnTo>
                  <a:lnTo>
                    <a:pt x="1033399" y="1295488"/>
                  </a:lnTo>
                  <a:lnTo>
                    <a:pt x="1001903" y="12556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77924" y="6368035"/>
            <a:ext cx="4932793" cy="2740942"/>
            <a:chOff x="4062603" y="4477524"/>
            <a:chExt cx="3468370" cy="192722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9308" y="4477524"/>
              <a:ext cx="762012" cy="13365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22267" y="4505960"/>
              <a:ext cx="588645" cy="1155700"/>
            </a:xfrm>
            <a:custGeom>
              <a:avLst/>
              <a:gdLst/>
              <a:ahLst/>
              <a:cxnLst/>
              <a:rect l="l" t="t" r="r" b="b"/>
              <a:pathLst>
                <a:path w="588645" h="1155700">
                  <a:moveTo>
                    <a:pt x="11430" y="0"/>
                  </a:moveTo>
                  <a:lnTo>
                    <a:pt x="0" y="5587"/>
                  </a:lnTo>
                  <a:lnTo>
                    <a:pt x="22733" y="51053"/>
                  </a:lnTo>
                  <a:lnTo>
                    <a:pt x="34162" y="45338"/>
                  </a:lnTo>
                  <a:lnTo>
                    <a:pt x="11430" y="0"/>
                  </a:lnTo>
                  <a:close/>
                </a:path>
                <a:path w="588645" h="1155700">
                  <a:moveTo>
                    <a:pt x="51181" y="79501"/>
                  </a:moveTo>
                  <a:lnTo>
                    <a:pt x="39750" y="85089"/>
                  </a:lnTo>
                  <a:lnTo>
                    <a:pt x="62484" y="130556"/>
                  </a:lnTo>
                  <a:lnTo>
                    <a:pt x="73913" y="124840"/>
                  </a:lnTo>
                  <a:lnTo>
                    <a:pt x="51181" y="79501"/>
                  </a:lnTo>
                  <a:close/>
                </a:path>
                <a:path w="588645" h="1155700">
                  <a:moveTo>
                    <a:pt x="90932" y="159003"/>
                  </a:moveTo>
                  <a:lnTo>
                    <a:pt x="79502" y="164719"/>
                  </a:lnTo>
                  <a:lnTo>
                    <a:pt x="102235" y="210057"/>
                  </a:lnTo>
                  <a:lnTo>
                    <a:pt x="113665" y="204469"/>
                  </a:lnTo>
                  <a:lnTo>
                    <a:pt x="90932" y="159003"/>
                  </a:lnTo>
                  <a:close/>
                </a:path>
                <a:path w="588645" h="1155700">
                  <a:moveTo>
                    <a:pt x="130683" y="238506"/>
                  </a:moveTo>
                  <a:lnTo>
                    <a:pt x="119253" y="244220"/>
                  </a:lnTo>
                  <a:lnTo>
                    <a:pt x="141986" y="289559"/>
                  </a:lnTo>
                  <a:lnTo>
                    <a:pt x="153416" y="283971"/>
                  </a:lnTo>
                  <a:lnTo>
                    <a:pt x="130683" y="238506"/>
                  </a:lnTo>
                  <a:close/>
                </a:path>
                <a:path w="588645" h="1155700">
                  <a:moveTo>
                    <a:pt x="170434" y="318007"/>
                  </a:moveTo>
                  <a:lnTo>
                    <a:pt x="159004" y="323722"/>
                  </a:lnTo>
                  <a:lnTo>
                    <a:pt x="181737" y="369188"/>
                  </a:lnTo>
                  <a:lnTo>
                    <a:pt x="193167" y="363473"/>
                  </a:lnTo>
                  <a:lnTo>
                    <a:pt x="170434" y="318007"/>
                  </a:lnTo>
                  <a:close/>
                </a:path>
                <a:path w="588645" h="1155700">
                  <a:moveTo>
                    <a:pt x="210185" y="397509"/>
                  </a:moveTo>
                  <a:lnTo>
                    <a:pt x="198882" y="403225"/>
                  </a:lnTo>
                  <a:lnTo>
                    <a:pt x="221487" y="448690"/>
                  </a:lnTo>
                  <a:lnTo>
                    <a:pt x="232918" y="442975"/>
                  </a:lnTo>
                  <a:lnTo>
                    <a:pt x="210185" y="397509"/>
                  </a:lnTo>
                  <a:close/>
                </a:path>
                <a:path w="588645" h="1155700">
                  <a:moveTo>
                    <a:pt x="249936" y="477012"/>
                  </a:moveTo>
                  <a:lnTo>
                    <a:pt x="238633" y="482726"/>
                  </a:lnTo>
                  <a:lnTo>
                    <a:pt x="261238" y="528192"/>
                  </a:lnTo>
                  <a:lnTo>
                    <a:pt x="272669" y="522477"/>
                  </a:lnTo>
                  <a:lnTo>
                    <a:pt x="249936" y="477012"/>
                  </a:lnTo>
                  <a:close/>
                </a:path>
                <a:path w="588645" h="1155700">
                  <a:moveTo>
                    <a:pt x="289687" y="556513"/>
                  </a:moveTo>
                  <a:lnTo>
                    <a:pt x="278384" y="562228"/>
                  </a:lnTo>
                  <a:lnTo>
                    <a:pt x="300990" y="607694"/>
                  </a:lnTo>
                  <a:lnTo>
                    <a:pt x="312420" y="601979"/>
                  </a:lnTo>
                  <a:lnTo>
                    <a:pt x="289687" y="556513"/>
                  </a:lnTo>
                  <a:close/>
                </a:path>
                <a:path w="588645" h="1155700">
                  <a:moveTo>
                    <a:pt x="329438" y="636015"/>
                  </a:moveTo>
                  <a:lnTo>
                    <a:pt x="318135" y="641731"/>
                  </a:lnTo>
                  <a:lnTo>
                    <a:pt x="340868" y="687196"/>
                  </a:lnTo>
                  <a:lnTo>
                    <a:pt x="352171" y="681482"/>
                  </a:lnTo>
                  <a:lnTo>
                    <a:pt x="329438" y="636015"/>
                  </a:lnTo>
                  <a:close/>
                </a:path>
                <a:path w="588645" h="1155700">
                  <a:moveTo>
                    <a:pt x="369188" y="715644"/>
                  </a:moveTo>
                  <a:lnTo>
                    <a:pt x="357886" y="721232"/>
                  </a:lnTo>
                  <a:lnTo>
                    <a:pt x="380619" y="766698"/>
                  </a:lnTo>
                  <a:lnTo>
                    <a:pt x="391922" y="760983"/>
                  </a:lnTo>
                  <a:lnTo>
                    <a:pt x="369188" y="715644"/>
                  </a:lnTo>
                  <a:close/>
                </a:path>
                <a:path w="588645" h="1155700">
                  <a:moveTo>
                    <a:pt x="408940" y="795146"/>
                  </a:moveTo>
                  <a:lnTo>
                    <a:pt x="397637" y="800734"/>
                  </a:lnTo>
                  <a:lnTo>
                    <a:pt x="420370" y="846201"/>
                  </a:lnTo>
                  <a:lnTo>
                    <a:pt x="431673" y="840485"/>
                  </a:lnTo>
                  <a:lnTo>
                    <a:pt x="408940" y="795146"/>
                  </a:lnTo>
                  <a:close/>
                </a:path>
                <a:path w="588645" h="1155700">
                  <a:moveTo>
                    <a:pt x="448691" y="874648"/>
                  </a:moveTo>
                  <a:lnTo>
                    <a:pt x="437388" y="880236"/>
                  </a:lnTo>
                  <a:lnTo>
                    <a:pt x="460121" y="925702"/>
                  </a:lnTo>
                  <a:lnTo>
                    <a:pt x="471424" y="919987"/>
                  </a:lnTo>
                  <a:lnTo>
                    <a:pt x="448691" y="874648"/>
                  </a:lnTo>
                  <a:close/>
                </a:path>
                <a:path w="588645" h="1155700">
                  <a:moveTo>
                    <a:pt x="488442" y="954151"/>
                  </a:moveTo>
                  <a:lnTo>
                    <a:pt x="477138" y="959865"/>
                  </a:lnTo>
                  <a:lnTo>
                    <a:pt x="499872" y="1005204"/>
                  </a:lnTo>
                  <a:lnTo>
                    <a:pt x="511175" y="999616"/>
                  </a:lnTo>
                  <a:lnTo>
                    <a:pt x="488442" y="954151"/>
                  </a:lnTo>
                  <a:close/>
                </a:path>
                <a:path w="588645" h="1155700">
                  <a:moveTo>
                    <a:pt x="503047" y="1088555"/>
                  </a:moveTo>
                  <a:lnTo>
                    <a:pt x="499110" y="1089380"/>
                  </a:lnTo>
                  <a:lnTo>
                    <a:pt x="495300" y="1095260"/>
                  </a:lnTo>
                  <a:lnTo>
                    <a:pt x="496062" y="1099184"/>
                  </a:lnTo>
                  <a:lnTo>
                    <a:pt x="582041" y="1155344"/>
                  </a:lnTo>
                  <a:lnTo>
                    <a:pt x="582581" y="1146924"/>
                  </a:lnTo>
                  <a:lnTo>
                    <a:pt x="570738" y="1146924"/>
                  </a:lnTo>
                  <a:lnTo>
                    <a:pt x="560184" y="1125894"/>
                  </a:lnTo>
                  <a:lnTo>
                    <a:pt x="503047" y="1088555"/>
                  </a:lnTo>
                  <a:close/>
                </a:path>
                <a:path w="588645" h="1155700">
                  <a:moveTo>
                    <a:pt x="560184" y="1125894"/>
                  </a:moveTo>
                  <a:lnTo>
                    <a:pt x="570738" y="1146924"/>
                  </a:lnTo>
                  <a:lnTo>
                    <a:pt x="577222" y="1143660"/>
                  </a:lnTo>
                  <a:lnTo>
                    <a:pt x="569976" y="1143660"/>
                  </a:lnTo>
                  <a:lnTo>
                    <a:pt x="570684" y="1132751"/>
                  </a:lnTo>
                  <a:lnTo>
                    <a:pt x="560184" y="1125894"/>
                  </a:lnTo>
                  <a:close/>
                </a:path>
                <a:path w="588645" h="1155700">
                  <a:moveTo>
                    <a:pt x="578993" y="1049527"/>
                  </a:moveTo>
                  <a:lnTo>
                    <a:pt x="575945" y="1052067"/>
                  </a:lnTo>
                  <a:lnTo>
                    <a:pt x="575641" y="1056386"/>
                  </a:lnTo>
                  <a:lnTo>
                    <a:pt x="571496" y="1120231"/>
                  </a:lnTo>
                  <a:lnTo>
                    <a:pt x="582041" y="1141234"/>
                  </a:lnTo>
                  <a:lnTo>
                    <a:pt x="570738" y="1146924"/>
                  </a:lnTo>
                  <a:lnTo>
                    <a:pt x="582581" y="1146924"/>
                  </a:lnTo>
                  <a:lnTo>
                    <a:pt x="588447" y="1055623"/>
                  </a:lnTo>
                  <a:lnTo>
                    <a:pt x="588645" y="1052956"/>
                  </a:lnTo>
                  <a:lnTo>
                    <a:pt x="585978" y="1049908"/>
                  </a:lnTo>
                  <a:lnTo>
                    <a:pt x="582422" y="1049655"/>
                  </a:lnTo>
                  <a:lnTo>
                    <a:pt x="578993" y="1049527"/>
                  </a:lnTo>
                  <a:close/>
                </a:path>
                <a:path w="588645" h="1155700">
                  <a:moveTo>
                    <a:pt x="570684" y="1132751"/>
                  </a:moveTo>
                  <a:lnTo>
                    <a:pt x="569976" y="1143660"/>
                  </a:lnTo>
                  <a:lnTo>
                    <a:pt x="579882" y="1138758"/>
                  </a:lnTo>
                  <a:lnTo>
                    <a:pt x="570684" y="1132751"/>
                  </a:lnTo>
                  <a:close/>
                </a:path>
                <a:path w="588645" h="1155700">
                  <a:moveTo>
                    <a:pt x="571496" y="1120231"/>
                  </a:moveTo>
                  <a:lnTo>
                    <a:pt x="570684" y="1132751"/>
                  </a:lnTo>
                  <a:lnTo>
                    <a:pt x="579882" y="1138758"/>
                  </a:lnTo>
                  <a:lnTo>
                    <a:pt x="569976" y="1143660"/>
                  </a:lnTo>
                  <a:lnTo>
                    <a:pt x="577222" y="1143660"/>
                  </a:lnTo>
                  <a:lnTo>
                    <a:pt x="582041" y="1141234"/>
                  </a:lnTo>
                  <a:lnTo>
                    <a:pt x="571496" y="1120231"/>
                  </a:lnTo>
                  <a:close/>
                </a:path>
                <a:path w="588645" h="1155700">
                  <a:moveTo>
                    <a:pt x="567944" y="1113155"/>
                  </a:moveTo>
                  <a:lnTo>
                    <a:pt x="556641" y="1118831"/>
                  </a:lnTo>
                  <a:lnTo>
                    <a:pt x="560184" y="1125894"/>
                  </a:lnTo>
                  <a:lnTo>
                    <a:pt x="570684" y="1132751"/>
                  </a:lnTo>
                  <a:lnTo>
                    <a:pt x="571496" y="1120231"/>
                  </a:lnTo>
                  <a:lnTo>
                    <a:pt x="567944" y="1113155"/>
                  </a:lnTo>
                  <a:close/>
                </a:path>
                <a:path w="588645" h="1155700">
                  <a:moveTo>
                    <a:pt x="528193" y="1033652"/>
                  </a:moveTo>
                  <a:lnTo>
                    <a:pt x="516890" y="1039367"/>
                  </a:lnTo>
                  <a:lnTo>
                    <a:pt x="539623" y="1084757"/>
                  </a:lnTo>
                  <a:lnTo>
                    <a:pt x="550926" y="1079118"/>
                  </a:lnTo>
                  <a:lnTo>
                    <a:pt x="528193" y="103365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8318" y="5677662"/>
              <a:ext cx="3456940" cy="721360"/>
            </a:xfrm>
            <a:custGeom>
              <a:avLst/>
              <a:gdLst/>
              <a:ahLst/>
              <a:cxnLst/>
              <a:rect l="l" t="t" r="r" b="b"/>
              <a:pathLst>
                <a:path w="3456940" h="721360">
                  <a:moveTo>
                    <a:pt x="0" y="360425"/>
                  </a:moveTo>
                  <a:lnTo>
                    <a:pt x="14176" y="314045"/>
                  </a:lnTo>
                  <a:lnTo>
                    <a:pt x="38839" y="284089"/>
                  </a:lnTo>
                  <a:lnTo>
                    <a:pt x="75066" y="255029"/>
                  </a:lnTo>
                  <a:lnTo>
                    <a:pt x="122337" y="226974"/>
                  </a:lnTo>
                  <a:lnTo>
                    <a:pt x="180135" y="200033"/>
                  </a:lnTo>
                  <a:lnTo>
                    <a:pt x="247939" y="174313"/>
                  </a:lnTo>
                  <a:lnTo>
                    <a:pt x="285432" y="161945"/>
                  </a:lnTo>
                  <a:lnTo>
                    <a:pt x="325232" y="149923"/>
                  </a:lnTo>
                  <a:lnTo>
                    <a:pt x="367274" y="138261"/>
                  </a:lnTo>
                  <a:lnTo>
                    <a:pt x="411494" y="126971"/>
                  </a:lnTo>
                  <a:lnTo>
                    <a:pt x="457826" y="116068"/>
                  </a:lnTo>
                  <a:lnTo>
                    <a:pt x="506206" y="105565"/>
                  </a:lnTo>
                  <a:lnTo>
                    <a:pt x="556568" y="95476"/>
                  </a:lnTo>
                  <a:lnTo>
                    <a:pt x="608849" y="85813"/>
                  </a:lnTo>
                  <a:lnTo>
                    <a:pt x="662983" y="76591"/>
                  </a:lnTo>
                  <a:lnTo>
                    <a:pt x="718905" y="67824"/>
                  </a:lnTo>
                  <a:lnTo>
                    <a:pt x="776550" y="59524"/>
                  </a:lnTo>
                  <a:lnTo>
                    <a:pt x="835854" y="51705"/>
                  </a:lnTo>
                  <a:lnTo>
                    <a:pt x="896752" y="44381"/>
                  </a:lnTo>
                  <a:lnTo>
                    <a:pt x="959178" y="37565"/>
                  </a:lnTo>
                  <a:lnTo>
                    <a:pt x="1023068" y="31270"/>
                  </a:lnTo>
                  <a:lnTo>
                    <a:pt x="1088358" y="25512"/>
                  </a:lnTo>
                  <a:lnTo>
                    <a:pt x="1154981" y="20301"/>
                  </a:lnTo>
                  <a:lnTo>
                    <a:pt x="1222874" y="15654"/>
                  </a:lnTo>
                  <a:lnTo>
                    <a:pt x="1291971" y="11582"/>
                  </a:lnTo>
                  <a:lnTo>
                    <a:pt x="1362208" y="8099"/>
                  </a:lnTo>
                  <a:lnTo>
                    <a:pt x="1433519" y="5219"/>
                  </a:lnTo>
                  <a:lnTo>
                    <a:pt x="1505841" y="2956"/>
                  </a:lnTo>
                  <a:lnTo>
                    <a:pt x="1579107" y="1322"/>
                  </a:lnTo>
                  <a:lnTo>
                    <a:pt x="1653254" y="332"/>
                  </a:lnTo>
                  <a:lnTo>
                    <a:pt x="1728216" y="0"/>
                  </a:lnTo>
                  <a:lnTo>
                    <a:pt x="1803177" y="332"/>
                  </a:lnTo>
                  <a:lnTo>
                    <a:pt x="1877324" y="1322"/>
                  </a:lnTo>
                  <a:lnTo>
                    <a:pt x="1950590" y="2956"/>
                  </a:lnTo>
                  <a:lnTo>
                    <a:pt x="2022912" y="5219"/>
                  </a:lnTo>
                  <a:lnTo>
                    <a:pt x="2094223" y="8099"/>
                  </a:lnTo>
                  <a:lnTo>
                    <a:pt x="2164460" y="11582"/>
                  </a:lnTo>
                  <a:lnTo>
                    <a:pt x="2233557" y="15654"/>
                  </a:lnTo>
                  <a:lnTo>
                    <a:pt x="2301450" y="20301"/>
                  </a:lnTo>
                  <a:lnTo>
                    <a:pt x="2368073" y="25512"/>
                  </a:lnTo>
                  <a:lnTo>
                    <a:pt x="2433363" y="31270"/>
                  </a:lnTo>
                  <a:lnTo>
                    <a:pt x="2497253" y="37565"/>
                  </a:lnTo>
                  <a:lnTo>
                    <a:pt x="2559679" y="44381"/>
                  </a:lnTo>
                  <a:lnTo>
                    <a:pt x="2620577" y="51705"/>
                  </a:lnTo>
                  <a:lnTo>
                    <a:pt x="2679881" y="59524"/>
                  </a:lnTo>
                  <a:lnTo>
                    <a:pt x="2737526" y="67824"/>
                  </a:lnTo>
                  <a:lnTo>
                    <a:pt x="2793448" y="76591"/>
                  </a:lnTo>
                  <a:lnTo>
                    <a:pt x="2847582" y="85813"/>
                  </a:lnTo>
                  <a:lnTo>
                    <a:pt x="2899863" y="95476"/>
                  </a:lnTo>
                  <a:lnTo>
                    <a:pt x="2950225" y="105565"/>
                  </a:lnTo>
                  <a:lnTo>
                    <a:pt x="2998605" y="116068"/>
                  </a:lnTo>
                  <a:lnTo>
                    <a:pt x="3044937" y="126971"/>
                  </a:lnTo>
                  <a:lnTo>
                    <a:pt x="3089157" y="138261"/>
                  </a:lnTo>
                  <a:lnTo>
                    <a:pt x="3131199" y="149923"/>
                  </a:lnTo>
                  <a:lnTo>
                    <a:pt x="3170999" y="161945"/>
                  </a:lnTo>
                  <a:lnTo>
                    <a:pt x="3208492" y="174313"/>
                  </a:lnTo>
                  <a:lnTo>
                    <a:pt x="3276296" y="200033"/>
                  </a:lnTo>
                  <a:lnTo>
                    <a:pt x="3334094" y="226974"/>
                  </a:lnTo>
                  <a:lnTo>
                    <a:pt x="3381365" y="255029"/>
                  </a:lnTo>
                  <a:lnTo>
                    <a:pt x="3417592" y="284089"/>
                  </a:lnTo>
                  <a:lnTo>
                    <a:pt x="3442255" y="314045"/>
                  </a:lnTo>
                  <a:lnTo>
                    <a:pt x="3456432" y="360425"/>
                  </a:lnTo>
                  <a:lnTo>
                    <a:pt x="3454835" y="376060"/>
                  </a:lnTo>
                  <a:lnTo>
                    <a:pt x="3431401" y="421889"/>
                  </a:lnTo>
                  <a:lnTo>
                    <a:pt x="3400892" y="451411"/>
                  </a:lnTo>
                  <a:lnTo>
                    <a:pt x="3359078" y="479982"/>
                  </a:lnTo>
                  <a:lnTo>
                    <a:pt x="3306478" y="507493"/>
                  </a:lnTo>
                  <a:lnTo>
                    <a:pt x="3243613" y="533837"/>
                  </a:lnTo>
                  <a:lnTo>
                    <a:pt x="3170999" y="558906"/>
                  </a:lnTo>
                  <a:lnTo>
                    <a:pt x="3131199" y="570928"/>
                  </a:lnTo>
                  <a:lnTo>
                    <a:pt x="3089157" y="582590"/>
                  </a:lnTo>
                  <a:lnTo>
                    <a:pt x="3044937" y="593880"/>
                  </a:lnTo>
                  <a:lnTo>
                    <a:pt x="2998605" y="604783"/>
                  </a:lnTo>
                  <a:lnTo>
                    <a:pt x="2950225" y="615286"/>
                  </a:lnTo>
                  <a:lnTo>
                    <a:pt x="2899863" y="625375"/>
                  </a:lnTo>
                  <a:lnTo>
                    <a:pt x="2847582" y="635038"/>
                  </a:lnTo>
                  <a:lnTo>
                    <a:pt x="2793448" y="644260"/>
                  </a:lnTo>
                  <a:lnTo>
                    <a:pt x="2737526" y="653027"/>
                  </a:lnTo>
                  <a:lnTo>
                    <a:pt x="2679881" y="661327"/>
                  </a:lnTo>
                  <a:lnTo>
                    <a:pt x="2620577" y="669146"/>
                  </a:lnTo>
                  <a:lnTo>
                    <a:pt x="2559679" y="676470"/>
                  </a:lnTo>
                  <a:lnTo>
                    <a:pt x="2497253" y="683286"/>
                  </a:lnTo>
                  <a:lnTo>
                    <a:pt x="2433363" y="689581"/>
                  </a:lnTo>
                  <a:lnTo>
                    <a:pt x="2368073" y="695339"/>
                  </a:lnTo>
                  <a:lnTo>
                    <a:pt x="2301450" y="700550"/>
                  </a:lnTo>
                  <a:lnTo>
                    <a:pt x="2233557" y="705197"/>
                  </a:lnTo>
                  <a:lnTo>
                    <a:pt x="2164460" y="709269"/>
                  </a:lnTo>
                  <a:lnTo>
                    <a:pt x="2094223" y="712752"/>
                  </a:lnTo>
                  <a:lnTo>
                    <a:pt x="2022912" y="715632"/>
                  </a:lnTo>
                  <a:lnTo>
                    <a:pt x="1950590" y="717895"/>
                  </a:lnTo>
                  <a:lnTo>
                    <a:pt x="1877324" y="719529"/>
                  </a:lnTo>
                  <a:lnTo>
                    <a:pt x="1803177" y="720519"/>
                  </a:lnTo>
                  <a:lnTo>
                    <a:pt x="1728216" y="720852"/>
                  </a:lnTo>
                  <a:lnTo>
                    <a:pt x="1653254" y="720519"/>
                  </a:lnTo>
                  <a:lnTo>
                    <a:pt x="1579107" y="719529"/>
                  </a:lnTo>
                  <a:lnTo>
                    <a:pt x="1505841" y="717895"/>
                  </a:lnTo>
                  <a:lnTo>
                    <a:pt x="1433519" y="715632"/>
                  </a:lnTo>
                  <a:lnTo>
                    <a:pt x="1362208" y="712752"/>
                  </a:lnTo>
                  <a:lnTo>
                    <a:pt x="1291971" y="709269"/>
                  </a:lnTo>
                  <a:lnTo>
                    <a:pt x="1222874" y="705197"/>
                  </a:lnTo>
                  <a:lnTo>
                    <a:pt x="1154981" y="700550"/>
                  </a:lnTo>
                  <a:lnTo>
                    <a:pt x="1088358" y="695339"/>
                  </a:lnTo>
                  <a:lnTo>
                    <a:pt x="1023068" y="689581"/>
                  </a:lnTo>
                  <a:lnTo>
                    <a:pt x="959178" y="683286"/>
                  </a:lnTo>
                  <a:lnTo>
                    <a:pt x="896752" y="676470"/>
                  </a:lnTo>
                  <a:lnTo>
                    <a:pt x="835854" y="669146"/>
                  </a:lnTo>
                  <a:lnTo>
                    <a:pt x="776550" y="661327"/>
                  </a:lnTo>
                  <a:lnTo>
                    <a:pt x="718905" y="653027"/>
                  </a:lnTo>
                  <a:lnTo>
                    <a:pt x="662983" y="644260"/>
                  </a:lnTo>
                  <a:lnTo>
                    <a:pt x="608849" y="635038"/>
                  </a:lnTo>
                  <a:lnTo>
                    <a:pt x="556568" y="625375"/>
                  </a:lnTo>
                  <a:lnTo>
                    <a:pt x="506206" y="615286"/>
                  </a:lnTo>
                  <a:lnTo>
                    <a:pt x="457826" y="604783"/>
                  </a:lnTo>
                  <a:lnTo>
                    <a:pt x="411494" y="593880"/>
                  </a:lnTo>
                  <a:lnTo>
                    <a:pt x="367274" y="582590"/>
                  </a:lnTo>
                  <a:lnTo>
                    <a:pt x="325232" y="570928"/>
                  </a:lnTo>
                  <a:lnTo>
                    <a:pt x="285432" y="558906"/>
                  </a:lnTo>
                  <a:lnTo>
                    <a:pt x="247939" y="546538"/>
                  </a:lnTo>
                  <a:lnTo>
                    <a:pt x="180135" y="520818"/>
                  </a:lnTo>
                  <a:lnTo>
                    <a:pt x="122337" y="493877"/>
                  </a:lnTo>
                  <a:lnTo>
                    <a:pt x="75066" y="465822"/>
                  </a:lnTo>
                  <a:lnTo>
                    <a:pt x="38839" y="436762"/>
                  </a:lnTo>
                  <a:lnTo>
                    <a:pt x="14176" y="406806"/>
                  </a:lnTo>
                  <a:lnTo>
                    <a:pt x="0" y="360425"/>
                  </a:lnTo>
                  <a:close/>
                </a:path>
              </a:pathLst>
            </a:custGeom>
            <a:ln w="11428">
              <a:solidFill>
                <a:srgbClr val="AF00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1180" y="1571052"/>
            <a:ext cx="9362553" cy="253596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2040999" algn="l">
              <a:lnSpc>
                <a:spcPts val="2425"/>
              </a:lnSpc>
              <a:spcBef>
                <a:spcPts val="135"/>
              </a:spcBef>
            </a:pPr>
            <a:r>
              <a:rPr sz="1800" spc="-36" dirty="0">
                <a:solidFill>
                  <a:srgbClr val="7A9799"/>
                </a:solidFill>
                <a:latin typeface="Georgia"/>
                <a:cs typeface="Georgia"/>
              </a:rPr>
              <a:t>11</a:t>
            </a:r>
            <a:endParaRPr sz="1800" dirty="0">
              <a:latin typeface="Georgia"/>
              <a:cs typeface="Georgia"/>
            </a:endParaRPr>
          </a:p>
          <a:p>
            <a:pPr marL="170684" indent="-153526" algn="l">
              <a:lnSpc>
                <a:spcPts val="3783"/>
              </a:lnSpc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Catégories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codeC</a:t>
            </a:r>
            <a:r>
              <a:rPr sz="2800" i="1" spc="-14" dirty="0">
                <a:latin typeface="Georgia"/>
                <a:cs typeface="Georgia"/>
              </a:rPr>
              <a:t>,intitulé)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Réalisateurs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codeR</a:t>
            </a:r>
            <a:r>
              <a:rPr sz="2800" i="1" spc="-14" dirty="0">
                <a:latin typeface="Georgia"/>
                <a:cs typeface="Georgia"/>
              </a:rPr>
              <a:t>,nom,prénom,nationalité)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Films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codeF</a:t>
            </a:r>
            <a:r>
              <a:rPr sz="2800" i="1" spc="-14" dirty="0">
                <a:latin typeface="Georgia"/>
                <a:cs typeface="Georgia"/>
              </a:rPr>
              <a:t>,titre,durée,refR,refC)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Acteurs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codeA</a:t>
            </a:r>
            <a:r>
              <a:rPr sz="2800" i="1" spc="-14" dirty="0">
                <a:latin typeface="Georgia"/>
                <a:cs typeface="Georgia"/>
              </a:rPr>
              <a:t>,nom,prénom)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Joue</a:t>
            </a:r>
            <a:r>
              <a:rPr sz="2800" i="1" spc="-14" dirty="0">
                <a:latin typeface="Georgia"/>
                <a:cs typeface="Georgia"/>
              </a:rPr>
              <a:t>(refF,refA)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6" y="49850"/>
            <a:ext cx="12974997" cy="1636437"/>
            <a:chOff x="9144" y="35051"/>
            <a:chExt cx="9123045" cy="1150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" y="35051"/>
              <a:ext cx="9122664" cy="11018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8" y="123431"/>
              <a:ext cx="6260591" cy="10622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390" y="72390"/>
              <a:ext cx="9001125" cy="980440"/>
            </a:xfrm>
            <a:custGeom>
              <a:avLst/>
              <a:gdLst/>
              <a:ahLst/>
              <a:cxnLst/>
              <a:rect l="l" t="t" r="r" b="b"/>
              <a:pathLst>
                <a:path w="9001125" h="980440">
                  <a:moveTo>
                    <a:pt x="9000744" y="0"/>
                  </a:moveTo>
                  <a:lnTo>
                    <a:pt x="0" y="0"/>
                  </a:lnTo>
                  <a:lnTo>
                    <a:pt x="0" y="979931"/>
                  </a:lnTo>
                  <a:lnTo>
                    <a:pt x="9000744" y="979931"/>
                  </a:lnTo>
                  <a:lnTo>
                    <a:pt x="900074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" y="72390"/>
              <a:ext cx="9001125" cy="980440"/>
            </a:xfrm>
            <a:custGeom>
              <a:avLst/>
              <a:gdLst/>
              <a:ahLst/>
              <a:cxnLst/>
              <a:rect l="l" t="t" r="r" b="b"/>
              <a:pathLst>
                <a:path w="9001125" h="980440">
                  <a:moveTo>
                    <a:pt x="0" y="979931"/>
                  </a:moveTo>
                  <a:lnTo>
                    <a:pt x="9000744" y="979931"/>
                  </a:lnTo>
                  <a:lnTo>
                    <a:pt x="9000744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199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77660" y="375949"/>
            <a:ext cx="7840811" cy="806146"/>
          </a:xfrm>
          <a:prstGeom prst="rect">
            <a:avLst/>
          </a:prstGeom>
        </p:spPr>
        <p:txBody>
          <a:bodyPr vert="horz" wrap="square" lIns="0" tIns="18062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42"/>
              </a:spcBef>
            </a:pPr>
            <a:r>
              <a:rPr sz="5120" dirty="0">
                <a:solidFill>
                  <a:srgbClr val="FFFFFF"/>
                </a:solidFill>
              </a:rPr>
              <a:t>Application</a:t>
            </a:r>
            <a:r>
              <a:rPr sz="5120" spc="-5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BD</a:t>
            </a:r>
            <a:r>
              <a:rPr sz="5120" spc="-57" dirty="0">
                <a:solidFill>
                  <a:srgbClr val="FFFFFF"/>
                </a:solidFill>
              </a:rPr>
              <a:t> </a:t>
            </a:r>
            <a:r>
              <a:rPr sz="5120" spc="-14" dirty="0">
                <a:solidFill>
                  <a:srgbClr val="FFFFFF"/>
                </a:solidFill>
              </a:rPr>
              <a:t>Cinéma</a:t>
            </a:r>
            <a:endParaRPr sz="5120"/>
          </a:p>
        </p:txBody>
      </p:sp>
      <p:grpSp>
        <p:nvGrpSpPr>
          <p:cNvPr id="8" name="object 8"/>
          <p:cNvGrpSpPr/>
          <p:nvPr/>
        </p:nvGrpSpPr>
        <p:grpSpPr>
          <a:xfrm>
            <a:off x="596038" y="4551662"/>
            <a:ext cx="11705222" cy="1055737"/>
            <a:chOff x="419089" y="3200387"/>
            <a:chExt cx="8230234" cy="7423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89" y="3270351"/>
              <a:ext cx="8229620" cy="5168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4" y="3200387"/>
              <a:ext cx="6368795" cy="7422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65412" y="4670892"/>
            <a:ext cx="11572466" cy="528007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35221" rIns="0" bIns="0" rtlCol="0">
            <a:spAutoFit/>
          </a:bodyPr>
          <a:lstStyle/>
          <a:p>
            <a:pPr>
              <a:spcBef>
                <a:spcPts val="277"/>
              </a:spcBef>
            </a:pPr>
            <a:r>
              <a:rPr sz="3200" b="1" dirty="0">
                <a:latin typeface="Georgia"/>
                <a:cs typeface="Georgia"/>
              </a:rPr>
              <a:t>Quel</a:t>
            </a:r>
            <a:r>
              <a:rPr sz="3200" b="1" spc="-14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est</a:t>
            </a:r>
            <a:r>
              <a:rPr sz="3200" b="1" spc="-14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le film</a:t>
            </a:r>
            <a:r>
              <a:rPr sz="3200" b="1" spc="-43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le</a:t>
            </a:r>
            <a:r>
              <a:rPr sz="3200" b="1" spc="7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plus</a:t>
            </a:r>
            <a:r>
              <a:rPr sz="3200" b="1" spc="-43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l</a:t>
            </a:r>
            <a:r>
              <a:rPr lang="fr-FR" sz="3200" b="1" dirty="0" err="1">
                <a:latin typeface="Georgia"/>
                <a:cs typeface="Georgia"/>
              </a:rPr>
              <a:t>ong</a:t>
            </a:r>
            <a:r>
              <a:rPr sz="3200" b="1" spc="-21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de</a:t>
            </a:r>
            <a:r>
              <a:rPr sz="3200" b="1" spc="-7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la</a:t>
            </a:r>
            <a:r>
              <a:rPr sz="3200" b="1" spc="-7" dirty="0">
                <a:latin typeface="Georgia"/>
                <a:cs typeface="Georgia"/>
              </a:rPr>
              <a:t> </a:t>
            </a:r>
            <a:r>
              <a:rPr sz="3200" b="1" spc="-14" dirty="0">
                <a:latin typeface="Georgia"/>
                <a:cs typeface="Georgia"/>
              </a:rPr>
              <a:t>base?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241" y="5629562"/>
            <a:ext cx="11575175" cy="10686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>
              <a:spcBef>
                <a:spcPts val="142"/>
              </a:spcBef>
            </a:pP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Film</a:t>
            </a:r>
            <a:r>
              <a:rPr sz="3413" b="1" spc="-2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dont</a:t>
            </a:r>
            <a:r>
              <a:rPr sz="3413" b="1" spc="-5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durée</a:t>
            </a:r>
            <a:r>
              <a:rPr sz="3413" b="1" spc="-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=</a:t>
            </a:r>
            <a:r>
              <a:rPr sz="3413" b="1" spc="-14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{</a:t>
            </a:r>
            <a:r>
              <a:rPr sz="3413" b="1" spc="-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durée</a:t>
            </a:r>
            <a:r>
              <a:rPr sz="3413" b="1" spc="-14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maximale</a:t>
            </a:r>
            <a:r>
              <a:rPr sz="3413" b="1" spc="-4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dans</a:t>
            </a:r>
            <a:r>
              <a:rPr sz="3413" b="1" spc="-50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3413" b="1" dirty="0">
                <a:solidFill>
                  <a:srgbClr val="001F5F"/>
                </a:solidFill>
                <a:latin typeface="Georgia"/>
                <a:cs typeface="Georgia"/>
              </a:rPr>
              <a:t>la</a:t>
            </a:r>
            <a:r>
              <a:rPr sz="3413" b="1" spc="-14" dirty="0">
                <a:solidFill>
                  <a:srgbClr val="001F5F"/>
                </a:solidFill>
                <a:latin typeface="Georgia"/>
                <a:cs typeface="Georgia"/>
              </a:rPr>
              <a:t> table</a:t>
            </a:r>
            <a:endParaRPr sz="3413" dirty="0">
              <a:latin typeface="Georgia"/>
              <a:cs typeface="Georgia"/>
            </a:endParaRPr>
          </a:p>
          <a:p>
            <a:pPr>
              <a:spcBef>
                <a:spcPts val="7"/>
              </a:spcBef>
            </a:pPr>
            <a:r>
              <a:rPr sz="3413" b="1" spc="-14" dirty="0">
                <a:solidFill>
                  <a:srgbClr val="001F5F"/>
                </a:solidFill>
                <a:latin typeface="Georgia"/>
                <a:cs typeface="Georgia"/>
              </a:rPr>
              <a:t>Films}</a:t>
            </a:r>
            <a:endParaRPr lang="en-FR" sz="3413" b="1" spc="-14" dirty="0">
              <a:solidFill>
                <a:srgbClr val="001F5F"/>
              </a:solidFill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0429" y="6162126"/>
            <a:ext cx="1489230" cy="880533"/>
            <a:chOff x="1132332" y="4332744"/>
            <a:chExt cx="1047115" cy="6191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332" y="4332744"/>
              <a:ext cx="1046988" cy="6187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85113" y="4361307"/>
              <a:ext cx="866775" cy="444500"/>
            </a:xfrm>
            <a:custGeom>
              <a:avLst/>
              <a:gdLst/>
              <a:ahLst/>
              <a:cxnLst/>
              <a:rect l="l" t="t" r="r" b="b"/>
              <a:pathLst>
                <a:path w="866775" h="444500">
                  <a:moveTo>
                    <a:pt x="5689" y="0"/>
                  </a:moveTo>
                  <a:lnTo>
                    <a:pt x="0" y="11430"/>
                  </a:lnTo>
                  <a:lnTo>
                    <a:pt x="45440" y="34163"/>
                  </a:lnTo>
                  <a:lnTo>
                    <a:pt x="51117" y="22733"/>
                  </a:lnTo>
                  <a:lnTo>
                    <a:pt x="5689" y="0"/>
                  </a:lnTo>
                  <a:close/>
                </a:path>
                <a:path w="866775" h="444500">
                  <a:moveTo>
                    <a:pt x="85140" y="39751"/>
                  </a:moveTo>
                  <a:lnTo>
                    <a:pt x="79514" y="51181"/>
                  </a:lnTo>
                  <a:lnTo>
                    <a:pt x="125018" y="73914"/>
                  </a:lnTo>
                  <a:lnTo>
                    <a:pt x="130606" y="62484"/>
                  </a:lnTo>
                  <a:lnTo>
                    <a:pt x="85140" y="39751"/>
                  </a:lnTo>
                  <a:close/>
                </a:path>
                <a:path w="866775" h="444500">
                  <a:moveTo>
                    <a:pt x="164769" y="79502"/>
                  </a:moveTo>
                  <a:lnTo>
                    <a:pt x="159054" y="90932"/>
                  </a:lnTo>
                  <a:lnTo>
                    <a:pt x="204520" y="113665"/>
                  </a:lnTo>
                  <a:lnTo>
                    <a:pt x="210108" y="102235"/>
                  </a:lnTo>
                  <a:lnTo>
                    <a:pt x="164769" y="79502"/>
                  </a:lnTo>
                  <a:close/>
                </a:path>
                <a:path w="866775" h="444500">
                  <a:moveTo>
                    <a:pt x="244271" y="119253"/>
                  </a:moveTo>
                  <a:lnTo>
                    <a:pt x="238556" y="130683"/>
                  </a:lnTo>
                  <a:lnTo>
                    <a:pt x="284022" y="153416"/>
                  </a:lnTo>
                  <a:lnTo>
                    <a:pt x="289610" y="141986"/>
                  </a:lnTo>
                  <a:lnTo>
                    <a:pt x="244271" y="119253"/>
                  </a:lnTo>
                  <a:close/>
                </a:path>
                <a:path w="866775" h="444500">
                  <a:moveTo>
                    <a:pt x="323773" y="159004"/>
                  </a:moveTo>
                  <a:lnTo>
                    <a:pt x="318058" y="170434"/>
                  </a:lnTo>
                  <a:lnTo>
                    <a:pt x="363524" y="193167"/>
                  </a:lnTo>
                  <a:lnTo>
                    <a:pt x="369239" y="181737"/>
                  </a:lnTo>
                  <a:lnTo>
                    <a:pt x="323773" y="159004"/>
                  </a:lnTo>
                  <a:close/>
                </a:path>
                <a:path w="866775" h="444500">
                  <a:moveTo>
                    <a:pt x="403275" y="198882"/>
                  </a:moveTo>
                  <a:lnTo>
                    <a:pt x="397560" y="210185"/>
                  </a:lnTo>
                  <a:lnTo>
                    <a:pt x="443026" y="232918"/>
                  </a:lnTo>
                  <a:lnTo>
                    <a:pt x="448741" y="221488"/>
                  </a:lnTo>
                  <a:lnTo>
                    <a:pt x="403275" y="198882"/>
                  </a:lnTo>
                  <a:close/>
                </a:path>
                <a:path w="866775" h="444500">
                  <a:moveTo>
                    <a:pt x="482777" y="238633"/>
                  </a:moveTo>
                  <a:lnTo>
                    <a:pt x="477062" y="249936"/>
                  </a:lnTo>
                  <a:lnTo>
                    <a:pt x="522528" y="272669"/>
                  </a:lnTo>
                  <a:lnTo>
                    <a:pt x="528243" y="261239"/>
                  </a:lnTo>
                  <a:lnTo>
                    <a:pt x="482777" y="238633"/>
                  </a:lnTo>
                  <a:close/>
                </a:path>
                <a:path w="866775" h="444500">
                  <a:moveTo>
                    <a:pt x="562279" y="278384"/>
                  </a:moveTo>
                  <a:lnTo>
                    <a:pt x="556564" y="289687"/>
                  </a:lnTo>
                  <a:lnTo>
                    <a:pt x="602030" y="312420"/>
                  </a:lnTo>
                  <a:lnTo>
                    <a:pt x="607745" y="300990"/>
                  </a:lnTo>
                  <a:lnTo>
                    <a:pt x="562279" y="278384"/>
                  </a:lnTo>
                  <a:close/>
                </a:path>
                <a:path w="866775" h="444500">
                  <a:moveTo>
                    <a:pt x="641781" y="318135"/>
                  </a:moveTo>
                  <a:lnTo>
                    <a:pt x="636066" y="329438"/>
                  </a:lnTo>
                  <a:lnTo>
                    <a:pt x="681532" y="352171"/>
                  </a:lnTo>
                  <a:lnTo>
                    <a:pt x="687247" y="340868"/>
                  </a:lnTo>
                  <a:lnTo>
                    <a:pt x="641781" y="318135"/>
                  </a:lnTo>
                  <a:close/>
                </a:path>
                <a:path w="866775" h="444500">
                  <a:moveTo>
                    <a:pt x="831403" y="427093"/>
                  </a:moveTo>
                  <a:lnTo>
                    <a:pt x="766749" y="431292"/>
                  </a:lnTo>
                  <a:lnTo>
                    <a:pt x="763193" y="431419"/>
                  </a:lnTo>
                  <a:lnTo>
                    <a:pt x="760653" y="434467"/>
                  </a:lnTo>
                  <a:lnTo>
                    <a:pt x="760780" y="438023"/>
                  </a:lnTo>
                  <a:lnTo>
                    <a:pt x="761034" y="441452"/>
                  </a:lnTo>
                  <a:lnTo>
                    <a:pt x="764082" y="444119"/>
                  </a:lnTo>
                  <a:lnTo>
                    <a:pt x="866444" y="437515"/>
                  </a:lnTo>
                  <a:lnTo>
                    <a:pt x="865033" y="435356"/>
                  </a:lnTo>
                  <a:lnTo>
                    <a:pt x="849934" y="435356"/>
                  </a:lnTo>
                  <a:lnTo>
                    <a:pt x="847520" y="431673"/>
                  </a:lnTo>
                  <a:lnTo>
                    <a:pt x="840536" y="431673"/>
                  </a:lnTo>
                  <a:lnTo>
                    <a:pt x="831403" y="427093"/>
                  </a:lnTo>
                  <a:close/>
                </a:path>
                <a:path w="866775" h="444500">
                  <a:moveTo>
                    <a:pt x="854760" y="425577"/>
                  </a:moveTo>
                  <a:lnTo>
                    <a:pt x="843982" y="426276"/>
                  </a:lnTo>
                  <a:lnTo>
                    <a:pt x="849934" y="435356"/>
                  </a:lnTo>
                  <a:lnTo>
                    <a:pt x="854760" y="425577"/>
                  </a:lnTo>
                  <a:close/>
                </a:path>
                <a:path w="866775" h="444500">
                  <a:moveTo>
                    <a:pt x="858638" y="425577"/>
                  </a:moveTo>
                  <a:lnTo>
                    <a:pt x="854760" y="425577"/>
                  </a:lnTo>
                  <a:lnTo>
                    <a:pt x="849934" y="435356"/>
                  </a:lnTo>
                  <a:lnTo>
                    <a:pt x="865033" y="435356"/>
                  </a:lnTo>
                  <a:lnTo>
                    <a:pt x="858638" y="425577"/>
                  </a:lnTo>
                  <a:close/>
                </a:path>
                <a:path w="866775" h="444500">
                  <a:moveTo>
                    <a:pt x="843240" y="426325"/>
                  </a:moveTo>
                  <a:lnTo>
                    <a:pt x="831403" y="427093"/>
                  </a:lnTo>
                  <a:lnTo>
                    <a:pt x="840536" y="431673"/>
                  </a:lnTo>
                  <a:lnTo>
                    <a:pt x="843240" y="426325"/>
                  </a:lnTo>
                  <a:close/>
                </a:path>
                <a:path w="866775" h="444500">
                  <a:moveTo>
                    <a:pt x="843982" y="426276"/>
                  </a:moveTo>
                  <a:lnTo>
                    <a:pt x="843240" y="426325"/>
                  </a:lnTo>
                  <a:lnTo>
                    <a:pt x="840536" y="431673"/>
                  </a:lnTo>
                  <a:lnTo>
                    <a:pt x="847520" y="431673"/>
                  </a:lnTo>
                  <a:lnTo>
                    <a:pt x="843982" y="426276"/>
                  </a:lnTo>
                  <a:close/>
                </a:path>
                <a:path w="866775" h="444500">
                  <a:moveTo>
                    <a:pt x="800785" y="397637"/>
                  </a:moveTo>
                  <a:lnTo>
                    <a:pt x="795197" y="408940"/>
                  </a:lnTo>
                  <a:lnTo>
                    <a:pt x="831403" y="427093"/>
                  </a:lnTo>
                  <a:lnTo>
                    <a:pt x="843240" y="426325"/>
                  </a:lnTo>
                  <a:lnTo>
                    <a:pt x="843577" y="425659"/>
                  </a:lnTo>
                  <a:lnTo>
                    <a:pt x="837114" y="415801"/>
                  </a:lnTo>
                  <a:lnTo>
                    <a:pt x="800785" y="397637"/>
                  </a:lnTo>
                  <a:close/>
                </a:path>
                <a:path w="866775" h="444500">
                  <a:moveTo>
                    <a:pt x="806373" y="350774"/>
                  </a:moveTo>
                  <a:lnTo>
                    <a:pt x="803452" y="352679"/>
                  </a:lnTo>
                  <a:lnTo>
                    <a:pt x="800531" y="354711"/>
                  </a:lnTo>
                  <a:lnTo>
                    <a:pt x="799642" y="358648"/>
                  </a:lnTo>
                  <a:lnTo>
                    <a:pt x="837114" y="415801"/>
                  </a:lnTo>
                  <a:lnTo>
                    <a:pt x="846251" y="420370"/>
                  </a:lnTo>
                  <a:lnTo>
                    <a:pt x="843577" y="425659"/>
                  </a:lnTo>
                  <a:lnTo>
                    <a:pt x="843982" y="426276"/>
                  </a:lnTo>
                  <a:lnTo>
                    <a:pt x="854760" y="425577"/>
                  </a:lnTo>
                  <a:lnTo>
                    <a:pt x="858638" y="425577"/>
                  </a:lnTo>
                  <a:lnTo>
                    <a:pt x="810310" y="351663"/>
                  </a:lnTo>
                  <a:lnTo>
                    <a:pt x="806373" y="350774"/>
                  </a:lnTo>
                  <a:close/>
                </a:path>
                <a:path w="866775" h="444500">
                  <a:moveTo>
                    <a:pt x="837114" y="415801"/>
                  </a:moveTo>
                  <a:lnTo>
                    <a:pt x="843577" y="425659"/>
                  </a:lnTo>
                  <a:lnTo>
                    <a:pt x="846251" y="420370"/>
                  </a:lnTo>
                  <a:lnTo>
                    <a:pt x="837114" y="415801"/>
                  </a:lnTo>
                  <a:close/>
                </a:path>
                <a:path w="866775" h="444500">
                  <a:moveTo>
                    <a:pt x="721283" y="357886"/>
                  </a:moveTo>
                  <a:lnTo>
                    <a:pt x="715695" y="369189"/>
                  </a:lnTo>
                  <a:lnTo>
                    <a:pt x="761034" y="391922"/>
                  </a:lnTo>
                  <a:lnTo>
                    <a:pt x="766749" y="380619"/>
                  </a:lnTo>
                  <a:lnTo>
                    <a:pt x="721283" y="3578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50310" y="6168609"/>
            <a:ext cx="8184896" cy="3120249"/>
            <a:chOff x="2496311" y="4337303"/>
            <a:chExt cx="5755005" cy="219392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6311" y="4407407"/>
              <a:ext cx="475526" cy="15514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95879" y="4435855"/>
              <a:ext cx="327660" cy="1370330"/>
            </a:xfrm>
            <a:custGeom>
              <a:avLst/>
              <a:gdLst/>
              <a:ahLst/>
              <a:cxnLst/>
              <a:rect l="l" t="t" r="r" b="b"/>
              <a:pathLst>
                <a:path w="327660" h="1370329">
                  <a:moveTo>
                    <a:pt x="314959" y="0"/>
                  </a:moveTo>
                  <a:lnTo>
                    <a:pt x="304419" y="49657"/>
                  </a:lnTo>
                  <a:lnTo>
                    <a:pt x="316864" y="52324"/>
                  </a:lnTo>
                  <a:lnTo>
                    <a:pt x="327406" y="2540"/>
                  </a:lnTo>
                  <a:lnTo>
                    <a:pt x="314959" y="0"/>
                  </a:lnTo>
                  <a:close/>
                </a:path>
                <a:path w="327660" h="1370329">
                  <a:moveTo>
                    <a:pt x="296544" y="86995"/>
                  </a:moveTo>
                  <a:lnTo>
                    <a:pt x="286131" y="136652"/>
                  </a:lnTo>
                  <a:lnTo>
                    <a:pt x="298576" y="139319"/>
                  </a:lnTo>
                  <a:lnTo>
                    <a:pt x="308990" y="89535"/>
                  </a:lnTo>
                  <a:lnTo>
                    <a:pt x="296544" y="86995"/>
                  </a:lnTo>
                  <a:close/>
                </a:path>
                <a:path w="327660" h="1370329">
                  <a:moveTo>
                    <a:pt x="278256" y="173863"/>
                  </a:moveTo>
                  <a:lnTo>
                    <a:pt x="267715" y="223647"/>
                  </a:lnTo>
                  <a:lnTo>
                    <a:pt x="280162" y="226187"/>
                  </a:lnTo>
                  <a:lnTo>
                    <a:pt x="290702" y="176530"/>
                  </a:lnTo>
                  <a:lnTo>
                    <a:pt x="278256" y="173863"/>
                  </a:lnTo>
                  <a:close/>
                </a:path>
                <a:path w="327660" h="1370329">
                  <a:moveTo>
                    <a:pt x="259842" y="260858"/>
                  </a:moveTo>
                  <a:lnTo>
                    <a:pt x="249427" y="310642"/>
                  </a:lnTo>
                  <a:lnTo>
                    <a:pt x="261746" y="313182"/>
                  </a:lnTo>
                  <a:lnTo>
                    <a:pt x="272288" y="263525"/>
                  </a:lnTo>
                  <a:lnTo>
                    <a:pt x="259842" y="260858"/>
                  </a:lnTo>
                  <a:close/>
                </a:path>
                <a:path w="327660" h="1370329">
                  <a:moveTo>
                    <a:pt x="241553" y="347853"/>
                  </a:moveTo>
                  <a:lnTo>
                    <a:pt x="231012" y="397637"/>
                  </a:lnTo>
                  <a:lnTo>
                    <a:pt x="243458" y="400177"/>
                  </a:lnTo>
                  <a:lnTo>
                    <a:pt x="253872" y="350520"/>
                  </a:lnTo>
                  <a:lnTo>
                    <a:pt x="241553" y="347853"/>
                  </a:lnTo>
                  <a:close/>
                </a:path>
                <a:path w="327660" h="1370329">
                  <a:moveTo>
                    <a:pt x="223138" y="434848"/>
                  </a:moveTo>
                  <a:lnTo>
                    <a:pt x="212597" y="484632"/>
                  </a:lnTo>
                  <a:lnTo>
                    <a:pt x="225044" y="487172"/>
                  </a:lnTo>
                  <a:lnTo>
                    <a:pt x="235584" y="437515"/>
                  </a:lnTo>
                  <a:lnTo>
                    <a:pt x="223138" y="434848"/>
                  </a:lnTo>
                  <a:close/>
                </a:path>
                <a:path w="327660" h="1370329">
                  <a:moveTo>
                    <a:pt x="204724" y="521843"/>
                  </a:moveTo>
                  <a:lnTo>
                    <a:pt x="194309" y="571500"/>
                  </a:lnTo>
                  <a:lnTo>
                    <a:pt x="206756" y="574167"/>
                  </a:lnTo>
                  <a:lnTo>
                    <a:pt x="217169" y="524510"/>
                  </a:lnTo>
                  <a:lnTo>
                    <a:pt x="204724" y="521843"/>
                  </a:lnTo>
                  <a:close/>
                </a:path>
                <a:path w="327660" h="1370329">
                  <a:moveTo>
                    <a:pt x="186436" y="608838"/>
                  </a:moveTo>
                  <a:lnTo>
                    <a:pt x="175894" y="658495"/>
                  </a:lnTo>
                  <a:lnTo>
                    <a:pt x="188340" y="661162"/>
                  </a:lnTo>
                  <a:lnTo>
                    <a:pt x="198881" y="611505"/>
                  </a:lnTo>
                  <a:lnTo>
                    <a:pt x="186436" y="608838"/>
                  </a:lnTo>
                  <a:close/>
                </a:path>
                <a:path w="327660" h="1370329">
                  <a:moveTo>
                    <a:pt x="168020" y="695833"/>
                  </a:moveTo>
                  <a:lnTo>
                    <a:pt x="157606" y="745490"/>
                  </a:lnTo>
                  <a:lnTo>
                    <a:pt x="169925" y="748157"/>
                  </a:lnTo>
                  <a:lnTo>
                    <a:pt x="180467" y="698500"/>
                  </a:lnTo>
                  <a:lnTo>
                    <a:pt x="168020" y="695833"/>
                  </a:lnTo>
                  <a:close/>
                </a:path>
                <a:path w="327660" h="1370329">
                  <a:moveTo>
                    <a:pt x="149732" y="782828"/>
                  </a:moveTo>
                  <a:lnTo>
                    <a:pt x="139192" y="832485"/>
                  </a:lnTo>
                  <a:lnTo>
                    <a:pt x="151637" y="835152"/>
                  </a:lnTo>
                  <a:lnTo>
                    <a:pt x="162051" y="785368"/>
                  </a:lnTo>
                  <a:lnTo>
                    <a:pt x="149732" y="782828"/>
                  </a:lnTo>
                  <a:close/>
                </a:path>
                <a:path w="327660" h="1370329">
                  <a:moveTo>
                    <a:pt x="131318" y="869823"/>
                  </a:moveTo>
                  <a:lnTo>
                    <a:pt x="120776" y="919480"/>
                  </a:lnTo>
                  <a:lnTo>
                    <a:pt x="133222" y="922147"/>
                  </a:lnTo>
                  <a:lnTo>
                    <a:pt x="143763" y="872363"/>
                  </a:lnTo>
                  <a:lnTo>
                    <a:pt x="131318" y="869823"/>
                  </a:lnTo>
                  <a:close/>
                </a:path>
                <a:path w="327660" h="1370329">
                  <a:moveTo>
                    <a:pt x="112902" y="956818"/>
                  </a:moveTo>
                  <a:lnTo>
                    <a:pt x="102488" y="1006475"/>
                  </a:lnTo>
                  <a:lnTo>
                    <a:pt x="114934" y="1009142"/>
                  </a:lnTo>
                  <a:lnTo>
                    <a:pt x="125349" y="959358"/>
                  </a:lnTo>
                  <a:lnTo>
                    <a:pt x="112902" y="956818"/>
                  </a:lnTo>
                  <a:close/>
                </a:path>
                <a:path w="327660" h="1370329">
                  <a:moveTo>
                    <a:pt x="94614" y="1043686"/>
                  </a:moveTo>
                  <a:lnTo>
                    <a:pt x="84074" y="1093470"/>
                  </a:lnTo>
                  <a:lnTo>
                    <a:pt x="96519" y="1096010"/>
                  </a:lnTo>
                  <a:lnTo>
                    <a:pt x="107061" y="1046353"/>
                  </a:lnTo>
                  <a:lnTo>
                    <a:pt x="94614" y="1043686"/>
                  </a:lnTo>
                  <a:close/>
                </a:path>
                <a:path w="327660" h="1370329">
                  <a:moveTo>
                    <a:pt x="76200" y="1130681"/>
                  </a:moveTo>
                  <a:lnTo>
                    <a:pt x="65786" y="1180426"/>
                  </a:lnTo>
                  <a:lnTo>
                    <a:pt x="78105" y="1183055"/>
                  </a:lnTo>
                  <a:lnTo>
                    <a:pt x="88645" y="1133348"/>
                  </a:lnTo>
                  <a:lnTo>
                    <a:pt x="76200" y="1130681"/>
                  </a:lnTo>
                  <a:close/>
                </a:path>
                <a:path w="327660" h="1370329">
                  <a:moveTo>
                    <a:pt x="8381" y="1266520"/>
                  </a:moveTo>
                  <a:lnTo>
                    <a:pt x="1777" y="1268730"/>
                  </a:lnTo>
                  <a:lnTo>
                    <a:pt x="0" y="1272324"/>
                  </a:lnTo>
                  <a:lnTo>
                    <a:pt x="1015" y="1275651"/>
                  </a:lnTo>
                  <a:lnTo>
                    <a:pt x="32257" y="1369720"/>
                  </a:lnTo>
                  <a:lnTo>
                    <a:pt x="43765" y="1357020"/>
                  </a:lnTo>
                  <a:lnTo>
                    <a:pt x="41401" y="1357020"/>
                  </a:lnTo>
                  <a:lnTo>
                    <a:pt x="28956" y="1354391"/>
                  </a:lnTo>
                  <a:lnTo>
                    <a:pt x="33478" y="1333068"/>
                  </a:lnTo>
                  <a:lnTo>
                    <a:pt x="13081" y="1271651"/>
                  </a:lnTo>
                  <a:lnTo>
                    <a:pt x="12064" y="1268323"/>
                  </a:lnTo>
                  <a:lnTo>
                    <a:pt x="8381" y="1266520"/>
                  </a:lnTo>
                  <a:close/>
                </a:path>
                <a:path w="327660" h="1370329">
                  <a:moveTo>
                    <a:pt x="33478" y="1333068"/>
                  </a:moveTo>
                  <a:lnTo>
                    <a:pt x="28956" y="1354391"/>
                  </a:lnTo>
                  <a:lnTo>
                    <a:pt x="41401" y="1357020"/>
                  </a:lnTo>
                  <a:lnTo>
                    <a:pt x="41746" y="1355394"/>
                  </a:lnTo>
                  <a:lnTo>
                    <a:pt x="40893" y="1355394"/>
                  </a:lnTo>
                  <a:lnTo>
                    <a:pt x="30099" y="1353121"/>
                  </a:lnTo>
                  <a:lnTo>
                    <a:pt x="37448" y="1345021"/>
                  </a:lnTo>
                  <a:lnTo>
                    <a:pt x="33478" y="1333068"/>
                  </a:lnTo>
                  <a:close/>
                </a:path>
                <a:path w="327660" h="1370329">
                  <a:moveTo>
                    <a:pt x="95757" y="1284960"/>
                  </a:moveTo>
                  <a:lnTo>
                    <a:pt x="91693" y="1285151"/>
                  </a:lnTo>
                  <a:lnTo>
                    <a:pt x="89407" y="1287754"/>
                  </a:lnTo>
                  <a:lnTo>
                    <a:pt x="45928" y="1335675"/>
                  </a:lnTo>
                  <a:lnTo>
                    <a:pt x="41401" y="1357020"/>
                  </a:lnTo>
                  <a:lnTo>
                    <a:pt x="43765" y="1357020"/>
                  </a:lnTo>
                  <a:lnTo>
                    <a:pt x="98806" y="1296276"/>
                  </a:lnTo>
                  <a:lnTo>
                    <a:pt x="101092" y="1293685"/>
                  </a:lnTo>
                  <a:lnTo>
                    <a:pt x="100964" y="1289672"/>
                  </a:lnTo>
                  <a:lnTo>
                    <a:pt x="98297" y="1287310"/>
                  </a:lnTo>
                  <a:lnTo>
                    <a:pt x="95757" y="1284960"/>
                  </a:lnTo>
                  <a:close/>
                </a:path>
                <a:path w="327660" h="1370329">
                  <a:moveTo>
                    <a:pt x="37448" y="1345021"/>
                  </a:moveTo>
                  <a:lnTo>
                    <a:pt x="30099" y="1353121"/>
                  </a:lnTo>
                  <a:lnTo>
                    <a:pt x="40893" y="1355394"/>
                  </a:lnTo>
                  <a:lnTo>
                    <a:pt x="37448" y="1345021"/>
                  </a:lnTo>
                  <a:close/>
                </a:path>
                <a:path w="327660" h="1370329">
                  <a:moveTo>
                    <a:pt x="45928" y="1335675"/>
                  </a:moveTo>
                  <a:lnTo>
                    <a:pt x="37448" y="1345021"/>
                  </a:lnTo>
                  <a:lnTo>
                    <a:pt x="40893" y="1355394"/>
                  </a:lnTo>
                  <a:lnTo>
                    <a:pt x="41746" y="1355394"/>
                  </a:lnTo>
                  <a:lnTo>
                    <a:pt x="45928" y="1335675"/>
                  </a:lnTo>
                  <a:close/>
                </a:path>
                <a:path w="327660" h="1370329">
                  <a:moveTo>
                    <a:pt x="39496" y="1304696"/>
                  </a:moveTo>
                  <a:lnTo>
                    <a:pt x="33478" y="1333068"/>
                  </a:lnTo>
                  <a:lnTo>
                    <a:pt x="37448" y="1345021"/>
                  </a:lnTo>
                  <a:lnTo>
                    <a:pt x="45928" y="1335675"/>
                  </a:lnTo>
                  <a:lnTo>
                    <a:pt x="51943" y="1307312"/>
                  </a:lnTo>
                  <a:lnTo>
                    <a:pt x="39496" y="1304696"/>
                  </a:lnTo>
                  <a:close/>
                </a:path>
                <a:path w="327660" h="1370329">
                  <a:moveTo>
                    <a:pt x="57912" y="1217714"/>
                  </a:moveTo>
                  <a:lnTo>
                    <a:pt x="47370" y="1267409"/>
                  </a:lnTo>
                  <a:lnTo>
                    <a:pt x="59817" y="1270038"/>
                  </a:lnTo>
                  <a:lnTo>
                    <a:pt x="70231" y="1220330"/>
                  </a:lnTo>
                  <a:lnTo>
                    <a:pt x="57912" y="121771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5379" y="4337303"/>
              <a:ext cx="547090" cy="12618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98085" y="4364989"/>
              <a:ext cx="387350" cy="1082040"/>
            </a:xfrm>
            <a:custGeom>
              <a:avLst/>
              <a:gdLst/>
              <a:ahLst/>
              <a:cxnLst/>
              <a:rect l="l" t="t" r="r" b="b"/>
              <a:pathLst>
                <a:path w="387350" h="1082039">
                  <a:moveTo>
                    <a:pt x="11937" y="0"/>
                  </a:moveTo>
                  <a:lnTo>
                    <a:pt x="0" y="4064"/>
                  </a:lnTo>
                  <a:lnTo>
                    <a:pt x="16001" y="52197"/>
                  </a:lnTo>
                  <a:lnTo>
                    <a:pt x="28066" y="48260"/>
                  </a:lnTo>
                  <a:lnTo>
                    <a:pt x="11937" y="0"/>
                  </a:lnTo>
                  <a:close/>
                </a:path>
                <a:path w="387350" h="1082039">
                  <a:moveTo>
                    <a:pt x="40131" y="84328"/>
                  </a:moveTo>
                  <a:lnTo>
                    <a:pt x="28066" y="88392"/>
                  </a:lnTo>
                  <a:lnTo>
                    <a:pt x="44195" y="136525"/>
                  </a:lnTo>
                  <a:lnTo>
                    <a:pt x="56261" y="132587"/>
                  </a:lnTo>
                  <a:lnTo>
                    <a:pt x="40131" y="84328"/>
                  </a:lnTo>
                  <a:close/>
                </a:path>
                <a:path w="387350" h="1082039">
                  <a:moveTo>
                    <a:pt x="68325" y="168656"/>
                  </a:moveTo>
                  <a:lnTo>
                    <a:pt x="56261" y="172720"/>
                  </a:lnTo>
                  <a:lnTo>
                    <a:pt x="72389" y="220853"/>
                  </a:lnTo>
                  <a:lnTo>
                    <a:pt x="84327" y="216916"/>
                  </a:lnTo>
                  <a:lnTo>
                    <a:pt x="68325" y="168656"/>
                  </a:lnTo>
                  <a:close/>
                </a:path>
                <a:path w="387350" h="1082039">
                  <a:moveTo>
                    <a:pt x="96392" y="252984"/>
                  </a:moveTo>
                  <a:lnTo>
                    <a:pt x="84454" y="257048"/>
                  </a:lnTo>
                  <a:lnTo>
                    <a:pt x="100456" y="305181"/>
                  </a:lnTo>
                  <a:lnTo>
                    <a:pt x="112522" y="301244"/>
                  </a:lnTo>
                  <a:lnTo>
                    <a:pt x="96392" y="252984"/>
                  </a:lnTo>
                  <a:close/>
                </a:path>
                <a:path w="387350" h="1082039">
                  <a:moveTo>
                    <a:pt x="124587" y="337312"/>
                  </a:moveTo>
                  <a:lnTo>
                    <a:pt x="112522" y="341376"/>
                  </a:lnTo>
                  <a:lnTo>
                    <a:pt x="128650" y="389509"/>
                  </a:lnTo>
                  <a:lnTo>
                    <a:pt x="140715" y="385445"/>
                  </a:lnTo>
                  <a:lnTo>
                    <a:pt x="124587" y="337312"/>
                  </a:lnTo>
                  <a:close/>
                </a:path>
                <a:path w="387350" h="1082039">
                  <a:moveTo>
                    <a:pt x="152780" y="421640"/>
                  </a:moveTo>
                  <a:lnTo>
                    <a:pt x="140715" y="425704"/>
                  </a:lnTo>
                  <a:lnTo>
                    <a:pt x="156717" y="473837"/>
                  </a:lnTo>
                  <a:lnTo>
                    <a:pt x="168782" y="469773"/>
                  </a:lnTo>
                  <a:lnTo>
                    <a:pt x="152780" y="421640"/>
                  </a:lnTo>
                  <a:close/>
                </a:path>
                <a:path w="387350" h="1082039">
                  <a:moveTo>
                    <a:pt x="180848" y="505968"/>
                  </a:moveTo>
                  <a:lnTo>
                    <a:pt x="168782" y="510032"/>
                  </a:lnTo>
                  <a:lnTo>
                    <a:pt x="184912" y="558165"/>
                  </a:lnTo>
                  <a:lnTo>
                    <a:pt x="196976" y="554101"/>
                  </a:lnTo>
                  <a:lnTo>
                    <a:pt x="180848" y="505968"/>
                  </a:lnTo>
                  <a:close/>
                </a:path>
                <a:path w="387350" h="1082039">
                  <a:moveTo>
                    <a:pt x="209041" y="590296"/>
                  </a:moveTo>
                  <a:lnTo>
                    <a:pt x="196976" y="594360"/>
                  </a:lnTo>
                  <a:lnTo>
                    <a:pt x="213105" y="642493"/>
                  </a:lnTo>
                  <a:lnTo>
                    <a:pt x="225170" y="638429"/>
                  </a:lnTo>
                  <a:lnTo>
                    <a:pt x="209041" y="590296"/>
                  </a:lnTo>
                  <a:close/>
                </a:path>
                <a:path w="387350" h="1082039">
                  <a:moveTo>
                    <a:pt x="237236" y="674624"/>
                  </a:moveTo>
                  <a:lnTo>
                    <a:pt x="225170" y="678688"/>
                  </a:lnTo>
                  <a:lnTo>
                    <a:pt x="241173" y="726821"/>
                  </a:lnTo>
                  <a:lnTo>
                    <a:pt x="253237" y="722757"/>
                  </a:lnTo>
                  <a:lnTo>
                    <a:pt x="237236" y="674624"/>
                  </a:lnTo>
                  <a:close/>
                </a:path>
                <a:path w="387350" h="1082039">
                  <a:moveTo>
                    <a:pt x="265302" y="758952"/>
                  </a:moveTo>
                  <a:lnTo>
                    <a:pt x="253237" y="763016"/>
                  </a:lnTo>
                  <a:lnTo>
                    <a:pt x="269366" y="811149"/>
                  </a:lnTo>
                  <a:lnTo>
                    <a:pt x="281431" y="807085"/>
                  </a:lnTo>
                  <a:lnTo>
                    <a:pt x="265302" y="758952"/>
                  </a:lnTo>
                  <a:close/>
                </a:path>
                <a:path w="387350" h="1082039">
                  <a:moveTo>
                    <a:pt x="293497" y="843280"/>
                  </a:moveTo>
                  <a:lnTo>
                    <a:pt x="281431" y="847344"/>
                  </a:lnTo>
                  <a:lnTo>
                    <a:pt x="297561" y="895477"/>
                  </a:lnTo>
                  <a:lnTo>
                    <a:pt x="309625" y="891413"/>
                  </a:lnTo>
                  <a:lnTo>
                    <a:pt x="293497" y="843280"/>
                  </a:lnTo>
                  <a:close/>
                </a:path>
                <a:path w="387350" h="1082039">
                  <a:moveTo>
                    <a:pt x="297561" y="1004316"/>
                  </a:moveTo>
                  <a:lnTo>
                    <a:pt x="293624" y="1004570"/>
                  </a:lnTo>
                  <a:lnTo>
                    <a:pt x="291338" y="1007237"/>
                  </a:lnTo>
                  <a:lnTo>
                    <a:pt x="288925" y="1009904"/>
                  </a:lnTo>
                  <a:lnTo>
                    <a:pt x="289178" y="1013841"/>
                  </a:lnTo>
                  <a:lnTo>
                    <a:pt x="291845" y="1016127"/>
                  </a:lnTo>
                  <a:lnTo>
                    <a:pt x="366394" y="1081532"/>
                  </a:lnTo>
                  <a:lnTo>
                    <a:pt x="369143" y="1068324"/>
                  </a:lnTo>
                  <a:lnTo>
                    <a:pt x="356107" y="1068324"/>
                  </a:lnTo>
                  <a:lnTo>
                    <a:pt x="356983" y="1064133"/>
                  </a:lnTo>
                  <a:lnTo>
                    <a:pt x="353822" y="1064133"/>
                  </a:lnTo>
                  <a:lnTo>
                    <a:pt x="348878" y="1049381"/>
                  </a:lnTo>
                  <a:lnTo>
                    <a:pt x="300227" y="1006602"/>
                  </a:lnTo>
                  <a:lnTo>
                    <a:pt x="297561" y="1004316"/>
                  </a:lnTo>
                  <a:close/>
                </a:path>
                <a:path w="387350" h="1082039">
                  <a:moveTo>
                    <a:pt x="362377" y="1061251"/>
                  </a:moveTo>
                  <a:lnTo>
                    <a:pt x="357222" y="1062987"/>
                  </a:lnTo>
                  <a:lnTo>
                    <a:pt x="356107" y="1068324"/>
                  </a:lnTo>
                  <a:lnTo>
                    <a:pt x="366522" y="1064895"/>
                  </a:lnTo>
                  <a:lnTo>
                    <a:pt x="362377" y="1061251"/>
                  </a:lnTo>
                  <a:close/>
                </a:path>
                <a:path w="387350" h="1082039">
                  <a:moveTo>
                    <a:pt x="378205" y="976376"/>
                  </a:moveTo>
                  <a:lnTo>
                    <a:pt x="374903" y="978535"/>
                  </a:lnTo>
                  <a:lnTo>
                    <a:pt x="374141" y="981964"/>
                  </a:lnTo>
                  <a:lnTo>
                    <a:pt x="360924" y="1045259"/>
                  </a:lnTo>
                  <a:lnTo>
                    <a:pt x="365887" y="1060069"/>
                  </a:lnTo>
                  <a:lnTo>
                    <a:pt x="362377" y="1061251"/>
                  </a:lnTo>
                  <a:lnTo>
                    <a:pt x="366522" y="1064895"/>
                  </a:lnTo>
                  <a:lnTo>
                    <a:pt x="356107" y="1068324"/>
                  </a:lnTo>
                  <a:lnTo>
                    <a:pt x="369143" y="1068324"/>
                  </a:lnTo>
                  <a:lnTo>
                    <a:pt x="386588" y="984504"/>
                  </a:lnTo>
                  <a:lnTo>
                    <a:pt x="387350" y="981075"/>
                  </a:lnTo>
                  <a:lnTo>
                    <a:pt x="385063" y="977773"/>
                  </a:lnTo>
                  <a:lnTo>
                    <a:pt x="381635" y="977011"/>
                  </a:lnTo>
                  <a:lnTo>
                    <a:pt x="378205" y="976376"/>
                  </a:lnTo>
                  <a:close/>
                </a:path>
                <a:path w="387350" h="1082039">
                  <a:moveTo>
                    <a:pt x="348878" y="1049381"/>
                  </a:moveTo>
                  <a:lnTo>
                    <a:pt x="353822" y="1064133"/>
                  </a:lnTo>
                  <a:lnTo>
                    <a:pt x="357222" y="1062987"/>
                  </a:lnTo>
                  <a:lnTo>
                    <a:pt x="358328" y="1057690"/>
                  </a:lnTo>
                  <a:lnTo>
                    <a:pt x="348878" y="1049381"/>
                  </a:lnTo>
                  <a:close/>
                </a:path>
                <a:path w="387350" h="1082039">
                  <a:moveTo>
                    <a:pt x="357222" y="1062987"/>
                  </a:moveTo>
                  <a:lnTo>
                    <a:pt x="353822" y="1064133"/>
                  </a:lnTo>
                  <a:lnTo>
                    <a:pt x="356983" y="1064133"/>
                  </a:lnTo>
                  <a:lnTo>
                    <a:pt x="357222" y="1062987"/>
                  </a:lnTo>
                  <a:close/>
                </a:path>
                <a:path w="387350" h="1082039">
                  <a:moveTo>
                    <a:pt x="358328" y="1057690"/>
                  </a:moveTo>
                  <a:lnTo>
                    <a:pt x="357222" y="1062987"/>
                  </a:lnTo>
                  <a:lnTo>
                    <a:pt x="362377" y="1061251"/>
                  </a:lnTo>
                  <a:lnTo>
                    <a:pt x="358328" y="1057690"/>
                  </a:lnTo>
                  <a:close/>
                </a:path>
                <a:path w="387350" h="1082039">
                  <a:moveTo>
                    <a:pt x="360924" y="1045259"/>
                  </a:moveTo>
                  <a:lnTo>
                    <a:pt x="358328" y="1057690"/>
                  </a:lnTo>
                  <a:lnTo>
                    <a:pt x="362377" y="1061251"/>
                  </a:lnTo>
                  <a:lnTo>
                    <a:pt x="365887" y="1060069"/>
                  </a:lnTo>
                  <a:lnTo>
                    <a:pt x="360924" y="1045259"/>
                  </a:lnTo>
                  <a:close/>
                </a:path>
                <a:path w="387350" h="1082039">
                  <a:moveTo>
                    <a:pt x="349757" y="1011936"/>
                  </a:moveTo>
                  <a:lnTo>
                    <a:pt x="337692" y="1016000"/>
                  </a:lnTo>
                  <a:lnTo>
                    <a:pt x="348878" y="1049381"/>
                  </a:lnTo>
                  <a:lnTo>
                    <a:pt x="358328" y="1057690"/>
                  </a:lnTo>
                  <a:lnTo>
                    <a:pt x="360924" y="1045259"/>
                  </a:lnTo>
                  <a:lnTo>
                    <a:pt x="349757" y="1011936"/>
                  </a:lnTo>
                  <a:close/>
                </a:path>
                <a:path w="387350" h="1082039">
                  <a:moveTo>
                    <a:pt x="321690" y="927608"/>
                  </a:moveTo>
                  <a:lnTo>
                    <a:pt x="309625" y="931672"/>
                  </a:lnTo>
                  <a:lnTo>
                    <a:pt x="325627" y="979805"/>
                  </a:lnTo>
                  <a:lnTo>
                    <a:pt x="337692" y="975741"/>
                  </a:lnTo>
                  <a:lnTo>
                    <a:pt x="321690" y="9276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7697" y="5607557"/>
              <a:ext cx="5328285" cy="917575"/>
            </a:xfrm>
            <a:custGeom>
              <a:avLst/>
              <a:gdLst/>
              <a:ahLst/>
              <a:cxnLst/>
              <a:rect l="l" t="t" r="r" b="b"/>
              <a:pathLst>
                <a:path w="5328284" h="917575">
                  <a:moveTo>
                    <a:pt x="0" y="458723"/>
                  </a:moveTo>
                  <a:lnTo>
                    <a:pt x="9445" y="419817"/>
                  </a:lnTo>
                  <a:lnTo>
                    <a:pt x="37277" y="381812"/>
                  </a:lnTo>
                  <a:lnTo>
                    <a:pt x="82737" y="344838"/>
                  </a:lnTo>
                  <a:lnTo>
                    <a:pt x="122461" y="320826"/>
                  </a:lnTo>
                  <a:lnTo>
                    <a:pt x="169457" y="297369"/>
                  </a:lnTo>
                  <a:lnTo>
                    <a:pt x="223500" y="274507"/>
                  </a:lnTo>
                  <a:lnTo>
                    <a:pt x="284366" y="252277"/>
                  </a:lnTo>
                  <a:lnTo>
                    <a:pt x="351830" y="230719"/>
                  </a:lnTo>
                  <a:lnTo>
                    <a:pt x="425666" y="209871"/>
                  </a:lnTo>
                  <a:lnTo>
                    <a:pt x="464903" y="199725"/>
                  </a:lnTo>
                  <a:lnTo>
                    <a:pt x="505650" y="189772"/>
                  </a:lnTo>
                  <a:lnTo>
                    <a:pt x="547877" y="180015"/>
                  </a:lnTo>
                  <a:lnTo>
                    <a:pt x="591557" y="170460"/>
                  </a:lnTo>
                  <a:lnTo>
                    <a:pt x="636661" y="161112"/>
                  </a:lnTo>
                  <a:lnTo>
                    <a:pt x="683162" y="151975"/>
                  </a:lnTo>
                  <a:lnTo>
                    <a:pt x="731031" y="143054"/>
                  </a:lnTo>
                  <a:lnTo>
                    <a:pt x="780240" y="134354"/>
                  </a:lnTo>
                  <a:lnTo>
                    <a:pt x="830761" y="125881"/>
                  </a:lnTo>
                  <a:lnTo>
                    <a:pt x="882566" y="117638"/>
                  </a:lnTo>
                  <a:lnTo>
                    <a:pt x="935628" y="109631"/>
                  </a:lnTo>
                  <a:lnTo>
                    <a:pt x="989917" y="101864"/>
                  </a:lnTo>
                  <a:lnTo>
                    <a:pt x="1045405" y="94342"/>
                  </a:lnTo>
                  <a:lnTo>
                    <a:pt x="1102065" y="87071"/>
                  </a:lnTo>
                  <a:lnTo>
                    <a:pt x="1159869" y="80054"/>
                  </a:lnTo>
                  <a:lnTo>
                    <a:pt x="1218788" y="73298"/>
                  </a:lnTo>
                  <a:lnTo>
                    <a:pt x="1278794" y="66806"/>
                  </a:lnTo>
                  <a:lnTo>
                    <a:pt x="1339859" y="60584"/>
                  </a:lnTo>
                  <a:lnTo>
                    <a:pt x="1401956" y="54635"/>
                  </a:lnTo>
                  <a:lnTo>
                    <a:pt x="1465055" y="48967"/>
                  </a:lnTo>
                  <a:lnTo>
                    <a:pt x="1529129" y="43582"/>
                  </a:lnTo>
                  <a:lnTo>
                    <a:pt x="1594150" y="38486"/>
                  </a:lnTo>
                  <a:lnTo>
                    <a:pt x="1660089" y="33683"/>
                  </a:lnTo>
                  <a:lnTo>
                    <a:pt x="1726919" y="29180"/>
                  </a:lnTo>
                  <a:lnTo>
                    <a:pt x="1794611" y="24979"/>
                  </a:lnTo>
                  <a:lnTo>
                    <a:pt x="1863138" y="21087"/>
                  </a:lnTo>
                  <a:lnTo>
                    <a:pt x="1932470" y="17508"/>
                  </a:lnTo>
                  <a:lnTo>
                    <a:pt x="2002581" y="14247"/>
                  </a:lnTo>
                  <a:lnTo>
                    <a:pt x="2073442" y="11308"/>
                  </a:lnTo>
                  <a:lnTo>
                    <a:pt x="2145024" y="8697"/>
                  </a:lnTo>
                  <a:lnTo>
                    <a:pt x="2217300" y="6419"/>
                  </a:lnTo>
                  <a:lnTo>
                    <a:pt x="2290242" y="4477"/>
                  </a:lnTo>
                  <a:lnTo>
                    <a:pt x="2363821" y="2878"/>
                  </a:lnTo>
                  <a:lnTo>
                    <a:pt x="2438010" y="1626"/>
                  </a:lnTo>
                  <a:lnTo>
                    <a:pt x="2512780" y="726"/>
                  </a:lnTo>
                  <a:lnTo>
                    <a:pt x="2588103" y="182"/>
                  </a:lnTo>
                  <a:lnTo>
                    <a:pt x="2663952" y="0"/>
                  </a:lnTo>
                  <a:lnTo>
                    <a:pt x="2739800" y="182"/>
                  </a:lnTo>
                  <a:lnTo>
                    <a:pt x="2815123" y="726"/>
                  </a:lnTo>
                  <a:lnTo>
                    <a:pt x="2889893" y="1626"/>
                  </a:lnTo>
                  <a:lnTo>
                    <a:pt x="2964082" y="2878"/>
                  </a:lnTo>
                  <a:lnTo>
                    <a:pt x="3037661" y="4477"/>
                  </a:lnTo>
                  <a:lnTo>
                    <a:pt x="3110603" y="6419"/>
                  </a:lnTo>
                  <a:lnTo>
                    <a:pt x="3182879" y="8697"/>
                  </a:lnTo>
                  <a:lnTo>
                    <a:pt x="3254461" y="11308"/>
                  </a:lnTo>
                  <a:lnTo>
                    <a:pt x="3325322" y="14247"/>
                  </a:lnTo>
                  <a:lnTo>
                    <a:pt x="3395433" y="17508"/>
                  </a:lnTo>
                  <a:lnTo>
                    <a:pt x="3464765" y="21087"/>
                  </a:lnTo>
                  <a:lnTo>
                    <a:pt x="3533292" y="24979"/>
                  </a:lnTo>
                  <a:lnTo>
                    <a:pt x="3600984" y="29180"/>
                  </a:lnTo>
                  <a:lnTo>
                    <a:pt x="3667814" y="33683"/>
                  </a:lnTo>
                  <a:lnTo>
                    <a:pt x="3733753" y="38486"/>
                  </a:lnTo>
                  <a:lnTo>
                    <a:pt x="3798774" y="43582"/>
                  </a:lnTo>
                  <a:lnTo>
                    <a:pt x="3862848" y="48967"/>
                  </a:lnTo>
                  <a:lnTo>
                    <a:pt x="3925947" y="54635"/>
                  </a:lnTo>
                  <a:lnTo>
                    <a:pt x="3988044" y="60584"/>
                  </a:lnTo>
                  <a:lnTo>
                    <a:pt x="4049109" y="66806"/>
                  </a:lnTo>
                  <a:lnTo>
                    <a:pt x="4109115" y="73298"/>
                  </a:lnTo>
                  <a:lnTo>
                    <a:pt x="4168034" y="80054"/>
                  </a:lnTo>
                  <a:lnTo>
                    <a:pt x="4225838" y="87071"/>
                  </a:lnTo>
                  <a:lnTo>
                    <a:pt x="4282498" y="94342"/>
                  </a:lnTo>
                  <a:lnTo>
                    <a:pt x="4337986" y="101864"/>
                  </a:lnTo>
                  <a:lnTo>
                    <a:pt x="4392275" y="109631"/>
                  </a:lnTo>
                  <a:lnTo>
                    <a:pt x="4445337" y="117638"/>
                  </a:lnTo>
                  <a:lnTo>
                    <a:pt x="4497142" y="125881"/>
                  </a:lnTo>
                  <a:lnTo>
                    <a:pt x="4547663" y="134354"/>
                  </a:lnTo>
                  <a:lnTo>
                    <a:pt x="4596872" y="143054"/>
                  </a:lnTo>
                  <a:lnTo>
                    <a:pt x="4644741" y="151975"/>
                  </a:lnTo>
                  <a:lnTo>
                    <a:pt x="4691242" y="161112"/>
                  </a:lnTo>
                  <a:lnTo>
                    <a:pt x="4736346" y="170460"/>
                  </a:lnTo>
                  <a:lnTo>
                    <a:pt x="4780026" y="180015"/>
                  </a:lnTo>
                  <a:lnTo>
                    <a:pt x="4822253" y="189772"/>
                  </a:lnTo>
                  <a:lnTo>
                    <a:pt x="4863000" y="199725"/>
                  </a:lnTo>
                  <a:lnTo>
                    <a:pt x="4902237" y="209871"/>
                  </a:lnTo>
                  <a:lnTo>
                    <a:pt x="4939938" y="220204"/>
                  </a:lnTo>
                  <a:lnTo>
                    <a:pt x="5010616" y="241412"/>
                  </a:lnTo>
                  <a:lnTo>
                    <a:pt x="5074808" y="263311"/>
                  </a:lnTo>
                  <a:lnTo>
                    <a:pt x="5132291" y="285862"/>
                  </a:lnTo>
                  <a:lnTo>
                    <a:pt x="5182839" y="309026"/>
                  </a:lnTo>
                  <a:lnTo>
                    <a:pt x="5226227" y="332765"/>
                  </a:lnTo>
                  <a:lnTo>
                    <a:pt x="5262231" y="357040"/>
                  </a:lnTo>
                  <a:lnTo>
                    <a:pt x="5301899" y="394372"/>
                  </a:lnTo>
                  <a:lnTo>
                    <a:pt x="5323687" y="432692"/>
                  </a:lnTo>
                  <a:lnTo>
                    <a:pt x="5327904" y="458723"/>
                  </a:lnTo>
                  <a:lnTo>
                    <a:pt x="5326845" y="471784"/>
                  </a:lnTo>
                  <a:lnTo>
                    <a:pt x="5311186" y="510403"/>
                  </a:lnTo>
                  <a:lnTo>
                    <a:pt x="5277394" y="548078"/>
                  </a:lnTo>
                  <a:lnTo>
                    <a:pt x="5245166" y="572605"/>
                  </a:lnTo>
                  <a:lnTo>
                    <a:pt x="5205442" y="596616"/>
                  </a:lnTo>
                  <a:lnTo>
                    <a:pt x="5158446" y="620072"/>
                  </a:lnTo>
                  <a:lnTo>
                    <a:pt x="5104403" y="642935"/>
                  </a:lnTo>
                  <a:lnTo>
                    <a:pt x="5043537" y="665164"/>
                  </a:lnTo>
                  <a:lnTo>
                    <a:pt x="4976073" y="686722"/>
                  </a:lnTo>
                  <a:lnTo>
                    <a:pt x="4902237" y="707570"/>
                  </a:lnTo>
                  <a:lnTo>
                    <a:pt x="4863000" y="717716"/>
                  </a:lnTo>
                  <a:lnTo>
                    <a:pt x="4822253" y="727670"/>
                  </a:lnTo>
                  <a:lnTo>
                    <a:pt x="4780026" y="737427"/>
                  </a:lnTo>
                  <a:lnTo>
                    <a:pt x="4736346" y="746982"/>
                  </a:lnTo>
                  <a:lnTo>
                    <a:pt x="4691242" y="756330"/>
                  </a:lnTo>
                  <a:lnTo>
                    <a:pt x="4644741" y="765467"/>
                  </a:lnTo>
                  <a:lnTo>
                    <a:pt x="4596872" y="774388"/>
                  </a:lnTo>
                  <a:lnTo>
                    <a:pt x="4547663" y="783088"/>
                  </a:lnTo>
                  <a:lnTo>
                    <a:pt x="4497142" y="791562"/>
                  </a:lnTo>
                  <a:lnTo>
                    <a:pt x="4445337" y="799805"/>
                  </a:lnTo>
                  <a:lnTo>
                    <a:pt x="4392275" y="807812"/>
                  </a:lnTo>
                  <a:lnTo>
                    <a:pt x="4337986" y="815579"/>
                  </a:lnTo>
                  <a:lnTo>
                    <a:pt x="4282498" y="823101"/>
                  </a:lnTo>
                  <a:lnTo>
                    <a:pt x="4225838" y="830373"/>
                  </a:lnTo>
                  <a:lnTo>
                    <a:pt x="4168034" y="837389"/>
                  </a:lnTo>
                  <a:lnTo>
                    <a:pt x="4109115" y="844146"/>
                  </a:lnTo>
                  <a:lnTo>
                    <a:pt x="4049109" y="850638"/>
                  </a:lnTo>
                  <a:lnTo>
                    <a:pt x="3988044" y="856861"/>
                  </a:lnTo>
                  <a:lnTo>
                    <a:pt x="3925947" y="862809"/>
                  </a:lnTo>
                  <a:lnTo>
                    <a:pt x="3862848" y="868478"/>
                  </a:lnTo>
                  <a:lnTo>
                    <a:pt x="3798774" y="873863"/>
                  </a:lnTo>
                  <a:lnTo>
                    <a:pt x="3733753" y="878959"/>
                  </a:lnTo>
                  <a:lnTo>
                    <a:pt x="3667814" y="883762"/>
                  </a:lnTo>
                  <a:lnTo>
                    <a:pt x="3600984" y="888266"/>
                  </a:lnTo>
                  <a:lnTo>
                    <a:pt x="3533292" y="892467"/>
                  </a:lnTo>
                  <a:lnTo>
                    <a:pt x="3464765" y="896359"/>
                  </a:lnTo>
                  <a:lnTo>
                    <a:pt x="3395433" y="899938"/>
                  </a:lnTo>
                  <a:lnTo>
                    <a:pt x="3325322" y="903200"/>
                  </a:lnTo>
                  <a:lnTo>
                    <a:pt x="3254461" y="906138"/>
                  </a:lnTo>
                  <a:lnTo>
                    <a:pt x="3182879" y="908749"/>
                  </a:lnTo>
                  <a:lnTo>
                    <a:pt x="3110603" y="911028"/>
                  </a:lnTo>
                  <a:lnTo>
                    <a:pt x="3037661" y="912969"/>
                  </a:lnTo>
                  <a:lnTo>
                    <a:pt x="2964082" y="914569"/>
                  </a:lnTo>
                  <a:lnTo>
                    <a:pt x="2889893" y="915821"/>
                  </a:lnTo>
                  <a:lnTo>
                    <a:pt x="2815123" y="916721"/>
                  </a:lnTo>
                  <a:lnTo>
                    <a:pt x="2739800" y="917265"/>
                  </a:lnTo>
                  <a:lnTo>
                    <a:pt x="2663952" y="917447"/>
                  </a:lnTo>
                  <a:lnTo>
                    <a:pt x="2588103" y="917265"/>
                  </a:lnTo>
                  <a:lnTo>
                    <a:pt x="2512780" y="916721"/>
                  </a:lnTo>
                  <a:lnTo>
                    <a:pt x="2438010" y="915821"/>
                  </a:lnTo>
                  <a:lnTo>
                    <a:pt x="2363821" y="914569"/>
                  </a:lnTo>
                  <a:lnTo>
                    <a:pt x="2290242" y="912969"/>
                  </a:lnTo>
                  <a:lnTo>
                    <a:pt x="2217300" y="911028"/>
                  </a:lnTo>
                  <a:lnTo>
                    <a:pt x="2145024" y="908749"/>
                  </a:lnTo>
                  <a:lnTo>
                    <a:pt x="2073442" y="906138"/>
                  </a:lnTo>
                  <a:lnTo>
                    <a:pt x="2002581" y="903200"/>
                  </a:lnTo>
                  <a:lnTo>
                    <a:pt x="1932470" y="899938"/>
                  </a:lnTo>
                  <a:lnTo>
                    <a:pt x="1863138" y="896359"/>
                  </a:lnTo>
                  <a:lnTo>
                    <a:pt x="1794611" y="892467"/>
                  </a:lnTo>
                  <a:lnTo>
                    <a:pt x="1726919" y="888266"/>
                  </a:lnTo>
                  <a:lnTo>
                    <a:pt x="1660089" y="883762"/>
                  </a:lnTo>
                  <a:lnTo>
                    <a:pt x="1594150" y="878959"/>
                  </a:lnTo>
                  <a:lnTo>
                    <a:pt x="1529129" y="873863"/>
                  </a:lnTo>
                  <a:lnTo>
                    <a:pt x="1465055" y="868478"/>
                  </a:lnTo>
                  <a:lnTo>
                    <a:pt x="1401956" y="862809"/>
                  </a:lnTo>
                  <a:lnTo>
                    <a:pt x="1339859" y="856861"/>
                  </a:lnTo>
                  <a:lnTo>
                    <a:pt x="1278794" y="850638"/>
                  </a:lnTo>
                  <a:lnTo>
                    <a:pt x="1218788" y="844146"/>
                  </a:lnTo>
                  <a:lnTo>
                    <a:pt x="1159869" y="837389"/>
                  </a:lnTo>
                  <a:lnTo>
                    <a:pt x="1102065" y="830373"/>
                  </a:lnTo>
                  <a:lnTo>
                    <a:pt x="1045405" y="823101"/>
                  </a:lnTo>
                  <a:lnTo>
                    <a:pt x="989917" y="815579"/>
                  </a:lnTo>
                  <a:lnTo>
                    <a:pt x="935628" y="807812"/>
                  </a:lnTo>
                  <a:lnTo>
                    <a:pt x="882566" y="799805"/>
                  </a:lnTo>
                  <a:lnTo>
                    <a:pt x="830761" y="791562"/>
                  </a:lnTo>
                  <a:lnTo>
                    <a:pt x="780240" y="783088"/>
                  </a:lnTo>
                  <a:lnTo>
                    <a:pt x="731031" y="774388"/>
                  </a:lnTo>
                  <a:lnTo>
                    <a:pt x="683162" y="765467"/>
                  </a:lnTo>
                  <a:lnTo>
                    <a:pt x="636661" y="756330"/>
                  </a:lnTo>
                  <a:lnTo>
                    <a:pt x="591557" y="746982"/>
                  </a:lnTo>
                  <a:lnTo>
                    <a:pt x="547877" y="737427"/>
                  </a:lnTo>
                  <a:lnTo>
                    <a:pt x="505650" y="727670"/>
                  </a:lnTo>
                  <a:lnTo>
                    <a:pt x="464903" y="717716"/>
                  </a:lnTo>
                  <a:lnTo>
                    <a:pt x="425666" y="707570"/>
                  </a:lnTo>
                  <a:lnTo>
                    <a:pt x="387965" y="697238"/>
                  </a:lnTo>
                  <a:lnTo>
                    <a:pt x="317287" y="676030"/>
                  </a:lnTo>
                  <a:lnTo>
                    <a:pt x="253095" y="654131"/>
                  </a:lnTo>
                  <a:lnTo>
                    <a:pt x="195612" y="631580"/>
                  </a:lnTo>
                  <a:lnTo>
                    <a:pt x="145064" y="608416"/>
                  </a:lnTo>
                  <a:lnTo>
                    <a:pt x="101676" y="584678"/>
                  </a:lnTo>
                  <a:lnTo>
                    <a:pt x="65672" y="560404"/>
                  </a:lnTo>
                  <a:lnTo>
                    <a:pt x="26004" y="523072"/>
                  </a:lnTo>
                  <a:lnTo>
                    <a:pt x="4216" y="484754"/>
                  </a:lnTo>
                  <a:lnTo>
                    <a:pt x="0" y="458723"/>
                  </a:lnTo>
                  <a:close/>
                </a:path>
              </a:pathLst>
            </a:custGeom>
            <a:ln w="11428">
              <a:solidFill>
                <a:srgbClr val="AF00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0095" y="1571052"/>
            <a:ext cx="9362553" cy="2535965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601191" algn="l">
              <a:lnSpc>
                <a:spcPts val="2425"/>
              </a:lnSpc>
              <a:spcBef>
                <a:spcPts val="135"/>
              </a:spcBef>
            </a:pPr>
            <a:r>
              <a:rPr sz="1800" spc="-36" dirty="0">
                <a:solidFill>
                  <a:srgbClr val="7A9799"/>
                </a:solidFill>
                <a:latin typeface="Georgia"/>
                <a:cs typeface="Georgia"/>
              </a:rPr>
              <a:t>12</a:t>
            </a:r>
            <a:endParaRPr sz="1800" dirty="0">
              <a:latin typeface="Georgia"/>
              <a:cs typeface="Georgia"/>
            </a:endParaRPr>
          </a:p>
          <a:p>
            <a:pPr marL="170684" indent="-153526" algn="l">
              <a:lnSpc>
                <a:spcPts val="3783"/>
              </a:lnSpc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Catégories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codeC</a:t>
            </a:r>
            <a:r>
              <a:rPr sz="2800" i="1" spc="-14" dirty="0">
                <a:latin typeface="Georgia"/>
                <a:cs typeface="Georgia"/>
              </a:rPr>
              <a:t>,intitulé)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Réalisateurs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codeR</a:t>
            </a:r>
            <a:r>
              <a:rPr sz="2800" i="1" spc="-14" dirty="0">
                <a:latin typeface="Georgia"/>
                <a:cs typeface="Georgia"/>
              </a:rPr>
              <a:t>,nom,prénom,nationalité)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Films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codeF</a:t>
            </a:r>
            <a:r>
              <a:rPr sz="2800" i="1" spc="-14" dirty="0">
                <a:latin typeface="Georgia"/>
                <a:cs typeface="Georgia"/>
              </a:rPr>
              <a:t>,titre,durée,refR,refC)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Acteurs</a:t>
            </a:r>
            <a:r>
              <a:rPr sz="2800" i="1" spc="-14" dirty="0">
                <a:latin typeface="Georgia"/>
                <a:cs typeface="Georgia"/>
              </a:rPr>
              <a:t>(</a:t>
            </a:r>
            <a:r>
              <a:rPr sz="2800" i="1" u="sng" spc="-14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codeA</a:t>
            </a:r>
            <a:r>
              <a:rPr sz="2800" i="1" spc="-14" dirty="0">
                <a:latin typeface="Georgia"/>
                <a:cs typeface="Georgia"/>
              </a:rPr>
              <a:t>,nom,prénom)</a:t>
            </a:r>
            <a:endParaRPr sz="2800" dirty="0">
              <a:latin typeface="Georgia"/>
              <a:cs typeface="Georgia"/>
            </a:endParaRPr>
          </a:p>
          <a:p>
            <a:pPr marL="170684" indent="-153526" algn="l">
              <a:buSzPct val="95833"/>
              <a:buFont typeface="Arial"/>
              <a:buChar char="•"/>
              <a:tabLst>
                <a:tab pos="171588" algn="l"/>
              </a:tabLst>
            </a:pPr>
            <a:r>
              <a:rPr sz="2800" b="1" spc="-14" dirty="0">
                <a:latin typeface="Georgia"/>
                <a:cs typeface="Georgia"/>
              </a:rPr>
              <a:t>Joue</a:t>
            </a:r>
            <a:r>
              <a:rPr sz="2800" i="1" spc="-14" dirty="0">
                <a:latin typeface="Georgia"/>
                <a:cs typeface="Georgia"/>
              </a:rPr>
              <a:t>(refF,refA)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2262" y="8387941"/>
            <a:ext cx="319430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>
              <a:lnSpc>
                <a:spcPts val="3328"/>
              </a:lnSpc>
            </a:pPr>
            <a:r>
              <a:rPr sz="2844" b="1" dirty="0">
                <a:latin typeface="Georgia"/>
                <a:cs typeface="Georgia"/>
              </a:rPr>
              <a:t>WHERE</a:t>
            </a:r>
            <a:r>
              <a:rPr sz="2844" b="1" spc="-43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durée</a:t>
            </a:r>
            <a:r>
              <a:rPr sz="2844" b="1" spc="640" dirty="0">
                <a:latin typeface="Georgia"/>
                <a:cs typeface="Georgia"/>
              </a:rPr>
              <a:t> </a:t>
            </a:r>
            <a:r>
              <a:rPr sz="2844" b="1" spc="-71" dirty="0">
                <a:latin typeface="Georgia"/>
                <a:cs typeface="Georgia"/>
              </a:rPr>
              <a:t>=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7498" y="8387941"/>
            <a:ext cx="672546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>
              <a:lnSpc>
                <a:spcPts val="3328"/>
              </a:lnSpc>
            </a:pPr>
            <a:r>
              <a:rPr sz="2844" b="1" dirty="0">
                <a:latin typeface="Georgia"/>
                <a:cs typeface="Georgia"/>
              </a:rPr>
              <a:t>(SELECT</a:t>
            </a:r>
            <a:r>
              <a:rPr sz="2844" b="1" spc="-85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MAX(durée)</a:t>
            </a:r>
            <a:r>
              <a:rPr sz="2844" b="1" spc="-64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FROM</a:t>
            </a:r>
            <a:r>
              <a:rPr sz="2844" b="1" spc="-85" dirty="0">
                <a:latin typeface="Georgia"/>
                <a:cs typeface="Georgia"/>
              </a:rPr>
              <a:t> </a:t>
            </a:r>
            <a:r>
              <a:rPr sz="2844" b="1" spc="-14" dirty="0">
                <a:latin typeface="Georgia"/>
                <a:cs typeface="Georgia"/>
              </a:rPr>
              <a:t>Films)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840A75-0753-CAED-AEBB-BBE00D0591AA}"/>
              </a:ext>
            </a:extLst>
          </p:cNvPr>
          <p:cNvSpPr txBox="1"/>
          <p:nvPr/>
        </p:nvSpPr>
        <p:spPr>
          <a:xfrm>
            <a:off x="713241" y="7035505"/>
            <a:ext cx="65551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080" algn="l">
              <a:spcBef>
                <a:spcPts val="1195"/>
              </a:spcBef>
            </a:pPr>
            <a:r>
              <a:rPr lang="en-GB" sz="2800" b="1" dirty="0">
                <a:latin typeface="Georgia"/>
                <a:cs typeface="Georgia"/>
              </a:rPr>
              <a:t>SELECT</a:t>
            </a:r>
            <a:r>
              <a:rPr lang="en-GB" sz="2800" b="1" spc="-57" dirty="0">
                <a:latin typeface="Georgia"/>
                <a:cs typeface="Georgia"/>
              </a:rPr>
              <a:t> </a:t>
            </a:r>
            <a:r>
              <a:rPr lang="en-GB" sz="2800" b="1" dirty="0">
                <a:solidFill>
                  <a:srgbClr val="636B85"/>
                </a:solidFill>
                <a:latin typeface="Georgia"/>
                <a:cs typeface="Georgia"/>
              </a:rPr>
              <a:t>titre,</a:t>
            </a:r>
            <a:r>
              <a:rPr lang="en-GB" sz="2800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en-GB" sz="2800" b="1" spc="-14" dirty="0">
                <a:solidFill>
                  <a:srgbClr val="636B85"/>
                </a:solidFill>
                <a:latin typeface="Georgia"/>
                <a:cs typeface="Georgia"/>
              </a:rPr>
              <a:t>durée</a:t>
            </a:r>
            <a:endParaRPr lang="en-GB" sz="2800" dirty="0">
              <a:latin typeface="Georgia"/>
              <a:cs typeface="Georgia"/>
            </a:endParaRPr>
          </a:p>
          <a:p>
            <a:pPr algn="l">
              <a:spcBef>
                <a:spcPts val="14"/>
              </a:spcBef>
            </a:pPr>
            <a:endParaRPr lang="en-GB" sz="2800" dirty="0">
              <a:latin typeface="Georgia"/>
              <a:cs typeface="Georgia"/>
            </a:endParaRPr>
          </a:p>
          <a:p>
            <a:pPr marL="344080" algn="l"/>
            <a:r>
              <a:rPr lang="en-GB" sz="2800" b="1" dirty="0">
                <a:latin typeface="Georgia"/>
                <a:cs typeface="Georgia"/>
              </a:rPr>
              <a:t>FROM</a:t>
            </a:r>
            <a:r>
              <a:rPr lang="en-GB" sz="2800" b="1" spc="-28" dirty="0">
                <a:latin typeface="Georgia"/>
                <a:cs typeface="Georgia"/>
              </a:rPr>
              <a:t> </a:t>
            </a:r>
            <a:r>
              <a:rPr lang="en-GB" sz="2800" b="1" spc="-14" dirty="0">
                <a:latin typeface="Georgia"/>
                <a:cs typeface="Georgia"/>
              </a:rPr>
              <a:t>Films</a:t>
            </a:r>
            <a:endParaRPr lang="en-GB" sz="2800" dirty="0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2865-C64A-41E4-85CD-ED8BE834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Les sous-requêtes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0509-F28D-38D1-841E-18D35735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1" y="2067946"/>
            <a:ext cx="11217275" cy="2449863"/>
          </a:xfrm>
        </p:spPr>
        <p:txBody>
          <a:bodyPr>
            <a:normAutofit fontScale="92500" lnSpcReduction="20000"/>
          </a:bodyPr>
          <a:lstStyle/>
          <a:p>
            <a:pPr marL="50800" algn="just">
              <a:lnSpc>
                <a:spcPct val="100000"/>
              </a:lnSpc>
              <a:spcBef>
                <a:spcPts val="95"/>
              </a:spcBef>
              <a:tabLst>
                <a:tab pos="1501140" algn="l"/>
                <a:tab pos="2524125" algn="l"/>
                <a:tab pos="3359150" algn="l"/>
                <a:tab pos="5632450" algn="l"/>
              </a:tabLst>
            </a:pPr>
            <a:r>
              <a:rPr lang="fr-FR" sz="2800" spc="-10" dirty="0">
                <a:solidFill>
                  <a:srgbClr val="373737"/>
                </a:solidFill>
                <a:cs typeface="Georgia"/>
              </a:rPr>
              <a:t>Dans le langage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0" dirty="0">
                <a:solidFill>
                  <a:srgbClr val="373737"/>
                </a:solidFill>
                <a:cs typeface="Georgia"/>
              </a:rPr>
              <a:t>SQL,</a:t>
            </a:r>
            <a:r>
              <a:rPr lang="fr-FR" spc="-2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une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0" dirty="0">
                <a:solidFill>
                  <a:srgbClr val="373737"/>
                </a:solidFill>
                <a:cs typeface="Georgia"/>
              </a:rPr>
              <a:t>sous-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requête</a:t>
            </a:r>
            <a:r>
              <a:rPr lang="fr-FR" sz="2800" dirty="0">
                <a:solidFill>
                  <a:srgbClr val="373737"/>
                </a:solidFill>
                <a:cs typeface="Georgia"/>
              </a:rPr>
              <a:t>	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est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une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requête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utilisée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au </a:t>
            </a:r>
            <a:r>
              <a:rPr lang="fr-FR" sz="2800" spc="-20" dirty="0">
                <a:solidFill>
                  <a:srgbClr val="373737"/>
                </a:solidFill>
                <a:cs typeface="Georgia"/>
              </a:rPr>
              <a:t>sein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d’une</a:t>
            </a:r>
            <a:r>
              <a:rPr lang="fr-FR" dirty="0"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clause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b="1" spc="-20" dirty="0">
                <a:solidFill>
                  <a:srgbClr val="373737"/>
                </a:solidFill>
                <a:cs typeface="Georgia"/>
              </a:rPr>
              <a:t>WHERE</a:t>
            </a:r>
            <a:r>
              <a:rPr lang="fr-FR" b="1" spc="-2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(ou </a:t>
            </a:r>
            <a:r>
              <a:rPr lang="fr-FR" sz="2800" b="1" spc="-10" dirty="0">
                <a:solidFill>
                  <a:srgbClr val="373737"/>
                </a:solidFill>
                <a:cs typeface="Georgia"/>
              </a:rPr>
              <a:t>HAVING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,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cf.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cours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dirty="0">
                <a:solidFill>
                  <a:srgbClr val="373737"/>
                </a:solidFill>
                <a:cs typeface="Georgia"/>
              </a:rPr>
              <a:t>statistiques</a:t>
            </a:r>
            <a:r>
              <a:rPr lang="fr-FR" spc="40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dirty="0">
                <a:solidFill>
                  <a:srgbClr val="373737"/>
                </a:solidFill>
                <a:cs typeface="Georgia"/>
              </a:rPr>
              <a:t>et</a:t>
            </a:r>
            <a:r>
              <a:rPr lang="fr-FR" sz="2800" spc="395" dirty="0">
                <a:solidFill>
                  <a:srgbClr val="373737"/>
                </a:solidFill>
                <a:cs typeface="Georgia"/>
              </a:rPr>
              <a:t> 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groupement) </a:t>
            </a:r>
            <a:r>
              <a:rPr lang="fr-FR" sz="2800" spc="-20" dirty="0">
                <a:solidFill>
                  <a:srgbClr val="373737"/>
                </a:solidFill>
                <a:cs typeface="Georgia"/>
              </a:rPr>
              <a:t>dans</a:t>
            </a:r>
            <a:r>
              <a:rPr lang="fr-FR" spc="-2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une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requête </a:t>
            </a:r>
            <a:r>
              <a:rPr lang="fr-FR" sz="2800" dirty="0">
                <a:solidFill>
                  <a:srgbClr val="373737"/>
                </a:solidFill>
                <a:cs typeface="Georgia"/>
              </a:rPr>
              <a:t>principale</a:t>
            </a:r>
            <a:r>
              <a:rPr lang="fr-FR" sz="2800" spc="640" dirty="0">
                <a:solidFill>
                  <a:srgbClr val="373737"/>
                </a:solidFill>
                <a:cs typeface="Georgia"/>
              </a:rPr>
              <a:t>  </a:t>
            </a:r>
            <a:r>
              <a:rPr lang="fr-FR" sz="2800" dirty="0">
                <a:solidFill>
                  <a:srgbClr val="373737"/>
                </a:solidFill>
                <a:cs typeface="Georgia"/>
              </a:rPr>
              <a:t>pour</a:t>
            </a:r>
            <a:r>
              <a:rPr lang="fr-FR" sz="2800" spc="640" dirty="0">
                <a:solidFill>
                  <a:srgbClr val="373737"/>
                </a:solidFill>
                <a:cs typeface="Georgia"/>
              </a:rPr>
              <a:t> 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remplacer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une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ou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plusieurs constante(s).</a:t>
            </a:r>
          </a:p>
          <a:p>
            <a:pPr marL="50800" algn="just">
              <a:lnSpc>
                <a:spcPct val="100000"/>
              </a:lnSpc>
              <a:spcBef>
                <a:spcPts val="95"/>
              </a:spcBef>
              <a:tabLst>
                <a:tab pos="1501140" algn="l"/>
                <a:tab pos="2524125" algn="l"/>
                <a:tab pos="3359150" algn="l"/>
                <a:tab pos="5632450" algn="l"/>
              </a:tabLst>
            </a:pPr>
            <a:endParaRPr lang="fr-FR" sz="2800" spc="-10" dirty="0">
              <a:solidFill>
                <a:srgbClr val="373737"/>
              </a:solidFill>
              <a:cs typeface="Georgia"/>
            </a:endParaRPr>
          </a:p>
          <a:p>
            <a:pPr marL="50800" algn="just">
              <a:lnSpc>
                <a:spcPct val="100000"/>
              </a:lnSpc>
              <a:spcBef>
                <a:spcPts val="95"/>
              </a:spcBef>
              <a:tabLst>
                <a:tab pos="1501140" algn="l"/>
                <a:tab pos="2524125" algn="l"/>
                <a:tab pos="3359150" algn="l"/>
                <a:tab pos="5632450" algn="l"/>
              </a:tabLst>
            </a:pPr>
            <a:r>
              <a:rPr lang="fr-FR" spc="-10" dirty="0">
                <a:solidFill>
                  <a:srgbClr val="373737"/>
                </a:solidFill>
                <a:cs typeface="Georgia"/>
              </a:rPr>
              <a:t>Les sous-requêtes sont également appelées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“requêtes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imbriquées”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ou</a:t>
            </a:r>
            <a:r>
              <a:rPr lang="fr-FR" spc="-25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10" dirty="0">
                <a:solidFill>
                  <a:srgbClr val="373737"/>
                </a:solidFill>
                <a:cs typeface="Georgia"/>
              </a:rPr>
              <a:t>“requêtes</a:t>
            </a:r>
            <a:r>
              <a:rPr lang="fr-FR" spc="-10" dirty="0">
                <a:solidFill>
                  <a:srgbClr val="373737"/>
                </a:solidFill>
                <a:cs typeface="Georgia"/>
              </a:rPr>
              <a:t> </a:t>
            </a:r>
            <a:r>
              <a:rPr lang="fr-FR" sz="2800" spc="-25" dirty="0">
                <a:solidFill>
                  <a:srgbClr val="373737"/>
                </a:solidFill>
                <a:cs typeface="Georgia"/>
              </a:rPr>
              <a:t>en cascade”</a:t>
            </a:r>
            <a:endParaRPr lang="fr-FR" sz="2800" dirty="0">
              <a:cs typeface="Georgia"/>
            </a:endParaRPr>
          </a:p>
          <a:p>
            <a:pPr algn="just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73B13-1350-2989-F9CA-658D9C4D449E}"/>
              </a:ext>
            </a:extLst>
          </p:cNvPr>
          <p:cNvSpPr txBox="1"/>
          <p:nvPr/>
        </p:nvSpPr>
        <p:spPr>
          <a:xfrm>
            <a:off x="3250538" y="5617029"/>
            <a:ext cx="684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FR" sz="2400" dirty="0">
                <a:solidFill>
                  <a:schemeClr val="accent1"/>
                </a:solidFill>
              </a:rPr>
              <a:t>SELECT</a:t>
            </a:r>
            <a:r>
              <a:rPr lang="en-FR" sz="2400" dirty="0"/>
              <a:t> * </a:t>
            </a:r>
            <a:r>
              <a:rPr lang="en-FR" sz="2400" dirty="0">
                <a:solidFill>
                  <a:schemeClr val="accent1"/>
                </a:solidFill>
              </a:rPr>
              <a:t>FROM</a:t>
            </a:r>
            <a:r>
              <a:rPr lang="en-FR" sz="2400" dirty="0"/>
              <a:t> Factures </a:t>
            </a:r>
            <a:r>
              <a:rPr lang="en-FR" sz="2400" dirty="0">
                <a:solidFill>
                  <a:schemeClr val="accent1"/>
                </a:solidFill>
              </a:rPr>
              <a:t>WHERE</a:t>
            </a:r>
            <a:r>
              <a:rPr lang="en-FR" sz="2400" dirty="0"/>
              <a:t> RefClient = </a:t>
            </a:r>
            <a:r>
              <a:rPr lang="en-FR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6CEDF-D054-097F-FB4D-21E95EF9A726}"/>
              </a:ext>
            </a:extLst>
          </p:cNvPr>
          <p:cNvSpPr txBox="1"/>
          <p:nvPr/>
        </p:nvSpPr>
        <p:spPr>
          <a:xfrm>
            <a:off x="4262250" y="6702884"/>
            <a:ext cx="448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FR" sz="2400" dirty="0">
                <a:solidFill>
                  <a:srgbClr val="C00000"/>
                </a:solidFill>
              </a:rPr>
              <a:t>Quelle est la constante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0E973-F609-3F33-84BE-E4625F394F6C}"/>
              </a:ext>
            </a:extLst>
          </p:cNvPr>
          <p:cNvSpPr txBox="1"/>
          <p:nvPr/>
        </p:nvSpPr>
        <p:spPr>
          <a:xfrm>
            <a:off x="3015340" y="7441457"/>
            <a:ext cx="6663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solidFill>
                  <a:srgbClr val="C00000"/>
                </a:solidFill>
              </a:rPr>
              <a:t>Dans quel cas on voudrait la remplacer par une sous-requête ?</a:t>
            </a:r>
          </a:p>
        </p:txBody>
      </p:sp>
    </p:spTree>
    <p:extLst>
      <p:ext uri="{BB962C8B-B14F-4D97-AF65-F5344CB8AC3E}">
        <p14:creationId xmlns:p14="http://schemas.microsoft.com/office/powerpoint/2010/main" val="41135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07" y="338107"/>
            <a:ext cx="11966583" cy="1473893"/>
            <a:chOff x="332231" y="237731"/>
            <a:chExt cx="8414004" cy="103633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37731"/>
              <a:ext cx="8414004" cy="9982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7127" y="318515"/>
              <a:ext cx="4744212" cy="95554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534718"/>
            <a:ext cx="11793728" cy="959309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256484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sz="4551" dirty="0">
                <a:solidFill>
                  <a:srgbClr val="FFFFFF"/>
                </a:solidFill>
              </a:rPr>
              <a:t>SQL :</a:t>
            </a:r>
            <a:r>
              <a:rPr sz="4551" spc="36" dirty="0">
                <a:solidFill>
                  <a:srgbClr val="FFFFFF"/>
                </a:solidFill>
              </a:rPr>
              <a:t> </a:t>
            </a:r>
            <a:r>
              <a:rPr sz="4551" spc="-14" dirty="0">
                <a:solidFill>
                  <a:srgbClr val="FFFFFF"/>
                </a:solidFill>
              </a:rPr>
              <a:t>sous-requêtes</a:t>
            </a:r>
            <a:endParaRPr sz="4551"/>
          </a:p>
        </p:txBody>
      </p:sp>
      <p:grpSp>
        <p:nvGrpSpPr>
          <p:cNvPr id="6" name="object 6"/>
          <p:cNvGrpSpPr/>
          <p:nvPr/>
        </p:nvGrpSpPr>
        <p:grpSpPr>
          <a:xfrm>
            <a:off x="374972" y="3151476"/>
            <a:ext cx="11604978" cy="5614642"/>
            <a:chOff x="263652" y="2215881"/>
            <a:chExt cx="8159750" cy="39477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75" y="2215881"/>
              <a:ext cx="8093981" cy="39471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2" y="2554224"/>
              <a:ext cx="5018532" cy="25862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7952" y="2230755"/>
              <a:ext cx="8001000" cy="3862704"/>
            </a:xfrm>
            <a:custGeom>
              <a:avLst/>
              <a:gdLst/>
              <a:ahLst/>
              <a:cxnLst/>
              <a:rect l="l" t="t" r="r" b="b"/>
              <a:pathLst>
                <a:path w="8001000" h="3862704">
                  <a:moveTo>
                    <a:pt x="2851150" y="0"/>
                  </a:moveTo>
                  <a:lnTo>
                    <a:pt x="1333499" y="262509"/>
                  </a:lnTo>
                  <a:lnTo>
                    <a:pt x="0" y="262509"/>
                  </a:lnTo>
                  <a:lnTo>
                    <a:pt x="0" y="3862197"/>
                  </a:lnTo>
                  <a:lnTo>
                    <a:pt x="8001000" y="3862197"/>
                  </a:lnTo>
                  <a:lnTo>
                    <a:pt x="8001000" y="262509"/>
                  </a:lnTo>
                  <a:lnTo>
                    <a:pt x="3333750" y="262509"/>
                  </a:lnTo>
                  <a:lnTo>
                    <a:pt x="2851150" y="0"/>
                  </a:lnTo>
                  <a:close/>
                </a:path>
              </a:pathLst>
            </a:custGeom>
            <a:solidFill>
              <a:srgbClr val="D4DFDF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952" y="2230755"/>
              <a:ext cx="8001000" cy="3862704"/>
            </a:xfrm>
            <a:custGeom>
              <a:avLst/>
              <a:gdLst/>
              <a:ahLst/>
              <a:cxnLst/>
              <a:rect l="l" t="t" r="r" b="b"/>
              <a:pathLst>
                <a:path w="8001000" h="3862704">
                  <a:moveTo>
                    <a:pt x="0" y="262509"/>
                  </a:moveTo>
                  <a:lnTo>
                    <a:pt x="1333499" y="262509"/>
                  </a:lnTo>
                  <a:lnTo>
                    <a:pt x="2851150" y="0"/>
                  </a:lnTo>
                  <a:lnTo>
                    <a:pt x="3333750" y="262509"/>
                  </a:lnTo>
                  <a:lnTo>
                    <a:pt x="8001000" y="262509"/>
                  </a:lnTo>
                  <a:lnTo>
                    <a:pt x="8001000" y="862457"/>
                  </a:lnTo>
                  <a:lnTo>
                    <a:pt x="8001000" y="1762379"/>
                  </a:lnTo>
                  <a:lnTo>
                    <a:pt x="8001000" y="3862197"/>
                  </a:lnTo>
                  <a:lnTo>
                    <a:pt x="3333750" y="3862197"/>
                  </a:lnTo>
                  <a:lnTo>
                    <a:pt x="1333499" y="3862197"/>
                  </a:lnTo>
                  <a:lnTo>
                    <a:pt x="0" y="3862197"/>
                  </a:lnTo>
                  <a:lnTo>
                    <a:pt x="0" y="1762379"/>
                  </a:lnTo>
                  <a:lnTo>
                    <a:pt x="0" y="862457"/>
                  </a:lnTo>
                  <a:lnTo>
                    <a:pt x="0" y="262509"/>
                  </a:lnTo>
                  <a:close/>
                </a:path>
              </a:pathLst>
            </a:custGeom>
            <a:ln w="9525">
              <a:solidFill>
                <a:srgbClr val="8BACAD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0384" y="3751523"/>
            <a:ext cx="6510528" cy="115099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</a:pPr>
            <a:r>
              <a:rPr sz="2844" b="1" dirty="0">
                <a:latin typeface="Georgia"/>
                <a:cs typeface="Georgia"/>
              </a:rPr>
              <a:t>SELECT</a:t>
            </a:r>
            <a:r>
              <a:rPr sz="2844" b="1" spc="-50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[DISTINCT]</a:t>
            </a:r>
            <a:r>
              <a:rPr sz="2844" b="1" spc="617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liste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de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champs</a:t>
            </a:r>
            <a:endParaRPr sz="2844" dirty="0">
              <a:latin typeface="Georgia"/>
              <a:cs typeface="Georgia"/>
            </a:endParaRPr>
          </a:p>
          <a:p>
            <a:pPr marL="18062">
              <a:spcBef>
                <a:spcPts val="2048"/>
              </a:spcBef>
            </a:pPr>
            <a:r>
              <a:rPr sz="2844" b="1" dirty="0">
                <a:latin typeface="Georgia"/>
                <a:cs typeface="Georgia"/>
              </a:rPr>
              <a:t>FROM</a:t>
            </a:r>
            <a:r>
              <a:rPr sz="2844" b="1" spc="-57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liste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de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tables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84" y="5139243"/>
            <a:ext cx="3730752" cy="176596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844" dirty="0">
                <a:latin typeface="Georgia"/>
                <a:cs typeface="Georgia"/>
              </a:rPr>
              <a:t>[</a:t>
            </a:r>
            <a:r>
              <a:rPr sz="2844" b="1" dirty="0">
                <a:latin typeface="Georgia"/>
                <a:cs typeface="Georgia"/>
              </a:rPr>
              <a:t>WHERE</a:t>
            </a:r>
            <a:r>
              <a:rPr sz="2844" b="1" spc="-92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prédicats]</a:t>
            </a:r>
            <a:endParaRPr sz="2844" dirty="0">
              <a:latin typeface="Georgia"/>
              <a:cs typeface="Georgia"/>
            </a:endParaRPr>
          </a:p>
          <a:p>
            <a:pPr marL="18062" marR="7225">
              <a:lnSpc>
                <a:spcPct val="160000"/>
              </a:lnSpc>
            </a:pPr>
            <a:r>
              <a:rPr sz="2844" dirty="0">
                <a:latin typeface="Georgia"/>
                <a:cs typeface="Georgia"/>
              </a:rPr>
              <a:t>[</a:t>
            </a:r>
            <a:r>
              <a:rPr sz="2844" b="1" dirty="0">
                <a:latin typeface="Georgia"/>
                <a:cs typeface="Georgia"/>
              </a:rPr>
              <a:t>GROUP</a:t>
            </a:r>
            <a:r>
              <a:rPr sz="2844" b="1" spc="-50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BY</a:t>
            </a:r>
            <a:r>
              <a:rPr sz="2844" b="1" spc="-28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groupes] </a:t>
            </a:r>
            <a:r>
              <a:rPr sz="2844" dirty="0">
                <a:latin typeface="Georgia"/>
                <a:cs typeface="Georgia"/>
              </a:rPr>
              <a:t>[</a:t>
            </a:r>
            <a:r>
              <a:rPr sz="2844" b="1" dirty="0">
                <a:latin typeface="Georgia"/>
                <a:cs typeface="Georgia"/>
              </a:rPr>
              <a:t>HAVING</a:t>
            </a:r>
            <a:r>
              <a:rPr sz="2844" b="1" spc="-121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prédicats]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7017" y="4038171"/>
            <a:ext cx="3035356" cy="41219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560" b="1" dirty="0">
                <a:solidFill>
                  <a:srgbClr val="C00000"/>
                </a:solidFill>
                <a:latin typeface="Georgia"/>
                <a:cs typeface="Georgia"/>
              </a:rPr>
              <a:t>Les sous-</a:t>
            </a:r>
            <a:r>
              <a:rPr sz="2560" b="1" spc="-14" dirty="0">
                <a:solidFill>
                  <a:srgbClr val="C00000"/>
                </a:solidFill>
                <a:latin typeface="Georgia"/>
                <a:cs typeface="Georgia"/>
              </a:rPr>
              <a:t>requêtes</a:t>
            </a:r>
            <a:endParaRPr sz="256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9740" y="5124974"/>
            <a:ext cx="5501753" cy="2098830"/>
          </a:xfrm>
          <a:custGeom>
            <a:avLst/>
            <a:gdLst/>
            <a:ahLst/>
            <a:cxnLst/>
            <a:rect l="l" t="t" r="r" b="b"/>
            <a:pathLst>
              <a:path w="3868420" h="1475739">
                <a:moveTo>
                  <a:pt x="0" y="1475232"/>
                </a:moveTo>
                <a:lnTo>
                  <a:pt x="3867911" y="1475232"/>
                </a:lnTo>
                <a:lnTo>
                  <a:pt x="3867911" y="0"/>
                </a:lnTo>
                <a:lnTo>
                  <a:pt x="0" y="0"/>
                </a:lnTo>
                <a:lnTo>
                  <a:pt x="0" y="1475232"/>
                </a:lnTo>
                <a:close/>
              </a:path>
            </a:pathLst>
          </a:custGeom>
          <a:ln w="19050">
            <a:solidFill>
              <a:srgbClr val="636B85"/>
            </a:solidFill>
          </a:ln>
        </p:spPr>
        <p:txBody>
          <a:bodyPr wrap="square" lIns="0" tIns="0" rIns="0" bIns="0" rtlCol="0"/>
          <a:lstStyle/>
          <a:p>
            <a:endParaRPr sz="5120"/>
          </a:p>
        </p:txBody>
      </p:sp>
      <p:sp>
        <p:nvSpPr>
          <p:cNvPr id="15" name="object 15"/>
          <p:cNvSpPr txBox="1"/>
          <p:nvPr/>
        </p:nvSpPr>
        <p:spPr>
          <a:xfrm>
            <a:off x="6410645" y="5074668"/>
            <a:ext cx="2571157" cy="1451095"/>
          </a:xfrm>
          <a:prstGeom prst="rect">
            <a:avLst/>
          </a:prstGeom>
        </p:spPr>
        <p:txBody>
          <a:bodyPr vert="horz" wrap="square" lIns="0" tIns="60508" rIns="0" bIns="0" rtlCol="0">
            <a:spAutoFit/>
          </a:bodyPr>
          <a:lstStyle/>
          <a:p>
            <a:pPr marL="408200" indent="-390138">
              <a:spcBef>
                <a:spcPts val="476"/>
              </a:spcBef>
              <a:buClr>
                <a:srgbClr val="D16248"/>
              </a:buClr>
              <a:buSzPct val="85000"/>
              <a:buFont typeface="Wingdings 2"/>
              <a:buChar char=""/>
              <a:tabLst>
                <a:tab pos="407297" algn="l"/>
                <a:tab pos="408200" algn="l"/>
              </a:tabLst>
            </a:pPr>
            <a:r>
              <a:rPr sz="2844" b="1" i="1" dirty="0">
                <a:latin typeface="Georgia"/>
                <a:cs typeface="Georgia"/>
              </a:rPr>
              <a:t>exp</a:t>
            </a:r>
            <a:r>
              <a:rPr sz="2844" b="1" i="1" spc="-21" dirty="0"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op</a:t>
            </a:r>
            <a:endParaRPr sz="2844">
              <a:latin typeface="Georgia"/>
              <a:cs typeface="Georgia"/>
            </a:endParaRPr>
          </a:p>
          <a:p>
            <a:pPr marL="408200" indent="-390138">
              <a:spcBef>
                <a:spcPts val="341"/>
              </a:spcBef>
              <a:buClr>
                <a:srgbClr val="D16248"/>
              </a:buClr>
              <a:buSzPct val="85000"/>
              <a:buFont typeface="Wingdings 2"/>
              <a:buChar char=""/>
              <a:tabLst>
                <a:tab pos="407297" algn="l"/>
                <a:tab pos="408200" algn="l"/>
              </a:tabLst>
            </a:pPr>
            <a:r>
              <a:rPr sz="2844" b="1" i="1" dirty="0">
                <a:latin typeface="Georgia"/>
                <a:cs typeface="Georgia"/>
              </a:rPr>
              <a:t>exp</a:t>
            </a:r>
            <a:r>
              <a:rPr sz="2844" b="1" i="1" spc="-28" dirty="0"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endParaRPr sz="2844">
              <a:latin typeface="Georgia"/>
              <a:cs typeface="Georgia"/>
            </a:endParaRPr>
          </a:p>
          <a:p>
            <a:pPr marL="408200" indent="-390138">
              <a:spcBef>
                <a:spcPts val="341"/>
              </a:spcBef>
              <a:buClr>
                <a:srgbClr val="D16248"/>
              </a:buClr>
              <a:buSzPct val="85000"/>
              <a:buFont typeface="Wingdings 2"/>
              <a:buChar char=""/>
              <a:tabLst>
                <a:tab pos="407297" algn="l"/>
                <a:tab pos="408200" algn="l"/>
              </a:tabLst>
            </a:pPr>
            <a:r>
              <a:rPr sz="2844" b="1" i="1" dirty="0">
                <a:latin typeface="Georgia"/>
                <a:cs typeface="Georgia"/>
              </a:rPr>
              <a:t>exp</a:t>
            </a:r>
            <a:r>
              <a:rPr sz="2844" b="1" i="1" spc="-28" dirty="0"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FF0000"/>
                </a:solidFill>
                <a:latin typeface="Georgia"/>
                <a:cs typeface="Georgia"/>
              </a:rPr>
              <a:t>NOT</a:t>
            </a:r>
            <a:r>
              <a:rPr sz="2844" b="1" spc="-43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endParaRPr sz="2844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1965" y="5074668"/>
            <a:ext cx="2525099" cy="1451095"/>
          </a:xfrm>
          <a:prstGeom prst="rect">
            <a:avLst/>
          </a:prstGeom>
        </p:spPr>
        <p:txBody>
          <a:bodyPr vert="horz" wrap="square" lIns="0" tIns="60508" rIns="0" bIns="0" rtlCol="0">
            <a:spAutoFit/>
          </a:bodyPr>
          <a:lstStyle/>
          <a:p>
            <a:pPr marL="18062">
              <a:spcBef>
                <a:spcPts val="476"/>
              </a:spcBef>
            </a:pPr>
            <a:r>
              <a:rPr sz="2844" b="1" spc="-14" dirty="0">
                <a:latin typeface="Georgia"/>
                <a:cs typeface="Georgia"/>
              </a:rPr>
              <a:t>(SELECT...)</a:t>
            </a:r>
            <a:endParaRPr sz="2844">
              <a:latin typeface="Georgia"/>
              <a:cs typeface="Georgia"/>
            </a:endParaRPr>
          </a:p>
          <a:p>
            <a:pPr marL="123724">
              <a:spcBef>
                <a:spcPts val="341"/>
              </a:spcBef>
            </a:pPr>
            <a:r>
              <a:rPr sz="2844" b="1" spc="-14" dirty="0">
                <a:latin typeface="Georgia"/>
                <a:cs typeface="Georgia"/>
              </a:rPr>
              <a:t>(SELECT...)</a:t>
            </a:r>
            <a:endParaRPr sz="2844">
              <a:latin typeface="Georgia"/>
              <a:cs typeface="Georgia"/>
            </a:endParaRPr>
          </a:p>
          <a:p>
            <a:pPr marL="318792">
              <a:spcBef>
                <a:spcPts val="341"/>
              </a:spcBef>
            </a:pPr>
            <a:r>
              <a:rPr sz="2844" b="1" spc="-14" dirty="0">
                <a:latin typeface="Georgia"/>
                <a:cs typeface="Georgia"/>
              </a:rPr>
              <a:t>(SELECT...)</a:t>
            </a:r>
            <a:endParaRPr sz="2844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69879" y="4499119"/>
            <a:ext cx="7460601" cy="2535936"/>
            <a:chOff x="1596008" y="3163443"/>
            <a:chExt cx="5245735" cy="1783080"/>
          </a:xfrm>
        </p:grpSpPr>
        <p:sp>
          <p:nvSpPr>
            <p:cNvPr id="18" name="object 18"/>
            <p:cNvSpPr/>
            <p:nvPr/>
          </p:nvSpPr>
          <p:spPr>
            <a:xfrm>
              <a:off x="1605533" y="3621786"/>
              <a:ext cx="1308100" cy="1315720"/>
            </a:xfrm>
            <a:custGeom>
              <a:avLst/>
              <a:gdLst/>
              <a:ahLst/>
              <a:cxnLst/>
              <a:rect l="l" t="t" r="r" b="b"/>
              <a:pathLst>
                <a:path w="1308100" h="1315720">
                  <a:moveTo>
                    <a:pt x="0" y="203453"/>
                  </a:moveTo>
                  <a:lnTo>
                    <a:pt x="15080" y="159799"/>
                  </a:lnTo>
                  <a:lnTo>
                    <a:pt x="58194" y="119411"/>
                  </a:lnTo>
                  <a:lnTo>
                    <a:pt x="126150" y="83283"/>
                  </a:lnTo>
                  <a:lnTo>
                    <a:pt x="168446" y="67126"/>
                  </a:lnTo>
                  <a:lnTo>
                    <a:pt x="215756" y="52405"/>
                  </a:lnTo>
                  <a:lnTo>
                    <a:pt x="267681" y="39246"/>
                  </a:lnTo>
                  <a:lnTo>
                    <a:pt x="323821" y="27770"/>
                  </a:lnTo>
                  <a:lnTo>
                    <a:pt x="383778" y="18103"/>
                  </a:lnTo>
                  <a:lnTo>
                    <a:pt x="447153" y="10369"/>
                  </a:lnTo>
                  <a:lnTo>
                    <a:pt x="513547" y="4691"/>
                  </a:lnTo>
                  <a:lnTo>
                    <a:pt x="582561" y="1193"/>
                  </a:lnTo>
                  <a:lnTo>
                    <a:pt x="653796" y="0"/>
                  </a:lnTo>
                  <a:lnTo>
                    <a:pt x="725030" y="1193"/>
                  </a:lnTo>
                  <a:lnTo>
                    <a:pt x="794044" y="4691"/>
                  </a:lnTo>
                  <a:lnTo>
                    <a:pt x="860438" y="10369"/>
                  </a:lnTo>
                  <a:lnTo>
                    <a:pt x="923813" y="18103"/>
                  </a:lnTo>
                  <a:lnTo>
                    <a:pt x="983770" y="27770"/>
                  </a:lnTo>
                  <a:lnTo>
                    <a:pt x="1039910" y="39246"/>
                  </a:lnTo>
                  <a:lnTo>
                    <a:pt x="1091835" y="52405"/>
                  </a:lnTo>
                  <a:lnTo>
                    <a:pt x="1139145" y="67126"/>
                  </a:lnTo>
                  <a:lnTo>
                    <a:pt x="1181441" y="83283"/>
                  </a:lnTo>
                  <a:lnTo>
                    <a:pt x="1218325" y="100753"/>
                  </a:lnTo>
                  <a:lnTo>
                    <a:pt x="1274259" y="139135"/>
                  </a:lnTo>
                  <a:lnTo>
                    <a:pt x="1303755" y="181280"/>
                  </a:lnTo>
                  <a:lnTo>
                    <a:pt x="1307592" y="203453"/>
                  </a:lnTo>
                  <a:lnTo>
                    <a:pt x="1303755" y="225627"/>
                  </a:lnTo>
                  <a:lnTo>
                    <a:pt x="1274259" y="267772"/>
                  </a:lnTo>
                  <a:lnTo>
                    <a:pt x="1218325" y="306154"/>
                  </a:lnTo>
                  <a:lnTo>
                    <a:pt x="1181441" y="323624"/>
                  </a:lnTo>
                  <a:lnTo>
                    <a:pt x="1139145" y="339781"/>
                  </a:lnTo>
                  <a:lnTo>
                    <a:pt x="1091835" y="354502"/>
                  </a:lnTo>
                  <a:lnTo>
                    <a:pt x="1039910" y="367661"/>
                  </a:lnTo>
                  <a:lnTo>
                    <a:pt x="983770" y="379137"/>
                  </a:lnTo>
                  <a:lnTo>
                    <a:pt x="923813" y="388804"/>
                  </a:lnTo>
                  <a:lnTo>
                    <a:pt x="860438" y="396538"/>
                  </a:lnTo>
                  <a:lnTo>
                    <a:pt x="794044" y="402216"/>
                  </a:lnTo>
                  <a:lnTo>
                    <a:pt x="725030" y="405714"/>
                  </a:lnTo>
                  <a:lnTo>
                    <a:pt x="653796" y="406907"/>
                  </a:lnTo>
                  <a:lnTo>
                    <a:pt x="582561" y="405714"/>
                  </a:lnTo>
                  <a:lnTo>
                    <a:pt x="513547" y="402216"/>
                  </a:lnTo>
                  <a:lnTo>
                    <a:pt x="447153" y="396538"/>
                  </a:lnTo>
                  <a:lnTo>
                    <a:pt x="383778" y="388804"/>
                  </a:lnTo>
                  <a:lnTo>
                    <a:pt x="323821" y="379137"/>
                  </a:lnTo>
                  <a:lnTo>
                    <a:pt x="267681" y="367661"/>
                  </a:lnTo>
                  <a:lnTo>
                    <a:pt x="215756" y="354502"/>
                  </a:lnTo>
                  <a:lnTo>
                    <a:pt x="168446" y="339781"/>
                  </a:lnTo>
                  <a:lnTo>
                    <a:pt x="126150" y="323624"/>
                  </a:lnTo>
                  <a:lnTo>
                    <a:pt x="89266" y="306154"/>
                  </a:lnTo>
                  <a:lnTo>
                    <a:pt x="33332" y="267772"/>
                  </a:lnTo>
                  <a:lnTo>
                    <a:pt x="3836" y="225627"/>
                  </a:lnTo>
                  <a:lnTo>
                    <a:pt x="0" y="203453"/>
                  </a:lnTo>
                  <a:close/>
                </a:path>
                <a:path w="1308100" h="1315720">
                  <a:moveTo>
                    <a:pt x="39623" y="1094994"/>
                  </a:moveTo>
                  <a:lnTo>
                    <a:pt x="53788" y="1047739"/>
                  </a:lnTo>
                  <a:lnTo>
                    <a:pt x="94285" y="1004022"/>
                  </a:lnTo>
                  <a:lnTo>
                    <a:pt x="158118" y="964917"/>
                  </a:lnTo>
                  <a:lnTo>
                    <a:pt x="197848" y="947429"/>
                  </a:lnTo>
                  <a:lnTo>
                    <a:pt x="242289" y="931496"/>
                  </a:lnTo>
                  <a:lnTo>
                    <a:pt x="291065" y="917252"/>
                  </a:lnTo>
                  <a:lnTo>
                    <a:pt x="343803" y="904832"/>
                  </a:lnTo>
                  <a:lnTo>
                    <a:pt x="400126" y="894369"/>
                  </a:lnTo>
                  <a:lnTo>
                    <a:pt x="459662" y="885998"/>
                  </a:lnTo>
                  <a:lnTo>
                    <a:pt x="522035" y="879853"/>
                  </a:lnTo>
                  <a:lnTo>
                    <a:pt x="586871" y="876067"/>
                  </a:lnTo>
                  <a:lnTo>
                    <a:pt x="653796" y="874776"/>
                  </a:lnTo>
                  <a:lnTo>
                    <a:pt x="720720" y="876067"/>
                  </a:lnTo>
                  <a:lnTo>
                    <a:pt x="785556" y="879853"/>
                  </a:lnTo>
                  <a:lnTo>
                    <a:pt x="847929" y="885998"/>
                  </a:lnTo>
                  <a:lnTo>
                    <a:pt x="907465" y="894369"/>
                  </a:lnTo>
                  <a:lnTo>
                    <a:pt x="963788" y="904832"/>
                  </a:lnTo>
                  <a:lnTo>
                    <a:pt x="1016526" y="917252"/>
                  </a:lnTo>
                  <a:lnTo>
                    <a:pt x="1065302" y="931496"/>
                  </a:lnTo>
                  <a:lnTo>
                    <a:pt x="1109743" y="947429"/>
                  </a:lnTo>
                  <a:lnTo>
                    <a:pt x="1149473" y="964917"/>
                  </a:lnTo>
                  <a:lnTo>
                    <a:pt x="1184119" y="983826"/>
                  </a:lnTo>
                  <a:lnTo>
                    <a:pt x="1236658" y="1025371"/>
                  </a:lnTo>
                  <a:lnTo>
                    <a:pt x="1264364" y="1070991"/>
                  </a:lnTo>
                  <a:lnTo>
                    <a:pt x="1267967" y="1094994"/>
                  </a:lnTo>
                  <a:lnTo>
                    <a:pt x="1264364" y="1118996"/>
                  </a:lnTo>
                  <a:lnTo>
                    <a:pt x="1236658" y="1164616"/>
                  </a:lnTo>
                  <a:lnTo>
                    <a:pt x="1184119" y="1206161"/>
                  </a:lnTo>
                  <a:lnTo>
                    <a:pt x="1149473" y="1225070"/>
                  </a:lnTo>
                  <a:lnTo>
                    <a:pt x="1109743" y="1242558"/>
                  </a:lnTo>
                  <a:lnTo>
                    <a:pt x="1065302" y="1258491"/>
                  </a:lnTo>
                  <a:lnTo>
                    <a:pt x="1016526" y="1272735"/>
                  </a:lnTo>
                  <a:lnTo>
                    <a:pt x="963788" y="1285155"/>
                  </a:lnTo>
                  <a:lnTo>
                    <a:pt x="907465" y="1295618"/>
                  </a:lnTo>
                  <a:lnTo>
                    <a:pt x="847929" y="1303989"/>
                  </a:lnTo>
                  <a:lnTo>
                    <a:pt x="785556" y="1310134"/>
                  </a:lnTo>
                  <a:lnTo>
                    <a:pt x="720720" y="1313920"/>
                  </a:lnTo>
                  <a:lnTo>
                    <a:pt x="653796" y="1315212"/>
                  </a:lnTo>
                  <a:lnTo>
                    <a:pt x="586871" y="1313920"/>
                  </a:lnTo>
                  <a:lnTo>
                    <a:pt x="522035" y="1310134"/>
                  </a:lnTo>
                  <a:lnTo>
                    <a:pt x="459662" y="1303989"/>
                  </a:lnTo>
                  <a:lnTo>
                    <a:pt x="400126" y="1295618"/>
                  </a:lnTo>
                  <a:lnTo>
                    <a:pt x="343803" y="1285155"/>
                  </a:lnTo>
                  <a:lnTo>
                    <a:pt x="291065" y="1272735"/>
                  </a:lnTo>
                  <a:lnTo>
                    <a:pt x="242289" y="1258491"/>
                  </a:lnTo>
                  <a:lnTo>
                    <a:pt x="197848" y="1242558"/>
                  </a:lnTo>
                  <a:lnTo>
                    <a:pt x="158118" y="1225070"/>
                  </a:lnTo>
                  <a:lnTo>
                    <a:pt x="123472" y="1206161"/>
                  </a:lnTo>
                  <a:lnTo>
                    <a:pt x="70933" y="1164616"/>
                  </a:lnTo>
                  <a:lnTo>
                    <a:pt x="43227" y="1118996"/>
                  </a:lnTo>
                  <a:lnTo>
                    <a:pt x="39623" y="1094994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62749" y="3169158"/>
              <a:ext cx="73660" cy="337185"/>
            </a:xfrm>
            <a:custGeom>
              <a:avLst/>
              <a:gdLst/>
              <a:ahLst/>
              <a:cxnLst/>
              <a:rect l="l" t="t" r="r" b="b"/>
              <a:pathLst>
                <a:path w="73659" h="337185">
                  <a:moveTo>
                    <a:pt x="54864" y="0"/>
                  </a:moveTo>
                  <a:lnTo>
                    <a:pt x="18288" y="0"/>
                  </a:lnTo>
                  <a:lnTo>
                    <a:pt x="18288" y="300227"/>
                  </a:lnTo>
                  <a:lnTo>
                    <a:pt x="0" y="300227"/>
                  </a:lnTo>
                  <a:lnTo>
                    <a:pt x="36575" y="336803"/>
                  </a:lnTo>
                  <a:lnTo>
                    <a:pt x="73151" y="300227"/>
                  </a:lnTo>
                  <a:lnTo>
                    <a:pt x="54864" y="300227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2749" y="3169158"/>
              <a:ext cx="73660" cy="337185"/>
            </a:xfrm>
            <a:custGeom>
              <a:avLst/>
              <a:gdLst/>
              <a:ahLst/>
              <a:cxnLst/>
              <a:rect l="l" t="t" r="r" b="b"/>
              <a:pathLst>
                <a:path w="73659" h="337185">
                  <a:moveTo>
                    <a:pt x="0" y="300227"/>
                  </a:moveTo>
                  <a:lnTo>
                    <a:pt x="18288" y="300227"/>
                  </a:lnTo>
                  <a:lnTo>
                    <a:pt x="18288" y="0"/>
                  </a:lnTo>
                  <a:lnTo>
                    <a:pt x="54864" y="0"/>
                  </a:lnTo>
                  <a:lnTo>
                    <a:pt x="54864" y="300227"/>
                  </a:lnTo>
                  <a:lnTo>
                    <a:pt x="73151" y="300227"/>
                  </a:lnTo>
                  <a:lnTo>
                    <a:pt x="36575" y="336803"/>
                  </a:lnTo>
                  <a:lnTo>
                    <a:pt x="0" y="300227"/>
                  </a:lnTo>
                  <a:close/>
                </a:path>
              </a:pathLst>
            </a:custGeom>
            <a:ln w="1142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4744" y="3765778"/>
              <a:ext cx="1588770" cy="2278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9400" y="4629886"/>
              <a:ext cx="1675638" cy="22786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755497" y="2324608"/>
            <a:ext cx="5019490" cy="5434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3413" b="1" dirty="0">
                <a:latin typeface="Georgia"/>
                <a:cs typeface="Georgia"/>
              </a:rPr>
              <a:t>SYNTAXE </a:t>
            </a:r>
            <a:r>
              <a:rPr sz="3413" b="1" spc="-14" dirty="0">
                <a:latin typeface="Georgia"/>
                <a:cs typeface="Georgia"/>
              </a:rPr>
              <a:t>GÉNÉRALE</a:t>
            </a:r>
            <a:endParaRPr sz="3413" dirty="0">
              <a:latin typeface="Georgia"/>
              <a:cs typeface="Georg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3</a:t>
            </a:fld>
            <a:endParaRPr spc="-7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  <p:sp>
        <p:nvSpPr>
          <p:cNvPr id="24" name="object 24"/>
          <p:cNvSpPr txBox="1"/>
          <p:nvPr/>
        </p:nvSpPr>
        <p:spPr>
          <a:xfrm>
            <a:off x="6640396" y="7417250"/>
            <a:ext cx="4693468" cy="455922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z="2844" b="1" dirty="0">
                <a:solidFill>
                  <a:srgbClr val="FF0000"/>
                </a:solidFill>
                <a:latin typeface="Georgia"/>
                <a:cs typeface="Georgia"/>
              </a:rPr>
              <a:t>Op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:{</a:t>
            </a:r>
            <a:r>
              <a:rPr sz="2844" b="1" spc="-7" dirty="0">
                <a:latin typeface="Georgia"/>
                <a:cs typeface="Georgia"/>
              </a:rPr>
              <a:t> </a:t>
            </a:r>
            <a:r>
              <a:rPr sz="2844" b="1" i="1" dirty="0">
                <a:latin typeface="Georgia"/>
                <a:cs typeface="Georgia"/>
              </a:rPr>
              <a:t>=, &gt;,</a:t>
            </a:r>
            <a:r>
              <a:rPr sz="2844" b="1" i="1" spc="-7" dirty="0">
                <a:latin typeface="Georgia"/>
                <a:cs typeface="Georgia"/>
              </a:rPr>
              <a:t> </a:t>
            </a:r>
            <a:r>
              <a:rPr sz="2844" b="1" i="1" dirty="0">
                <a:latin typeface="Georgia"/>
                <a:cs typeface="Georgia"/>
              </a:rPr>
              <a:t>&lt;</a:t>
            </a:r>
            <a:r>
              <a:rPr sz="2844" b="1" i="1" spc="14" dirty="0">
                <a:latin typeface="Georgia"/>
                <a:cs typeface="Georgia"/>
              </a:rPr>
              <a:t> </a:t>
            </a:r>
            <a:r>
              <a:rPr sz="2844" b="1" i="1" dirty="0">
                <a:latin typeface="Georgia"/>
                <a:cs typeface="Georgia"/>
              </a:rPr>
              <a:t>,</a:t>
            </a:r>
            <a:r>
              <a:rPr sz="2844" b="1" i="1" spc="-7" dirty="0">
                <a:latin typeface="Georgia"/>
                <a:cs typeface="Georgia"/>
              </a:rPr>
              <a:t> </a:t>
            </a:r>
            <a:r>
              <a:rPr sz="2844" b="1" i="1" dirty="0">
                <a:latin typeface="Georgia"/>
                <a:cs typeface="Georgia"/>
              </a:rPr>
              <a:t>&lt;&gt;,</a:t>
            </a:r>
            <a:r>
              <a:rPr sz="2844" b="1" i="1" spc="21" dirty="0">
                <a:latin typeface="Georgia"/>
                <a:cs typeface="Georgia"/>
              </a:rPr>
              <a:t> </a:t>
            </a:r>
            <a:r>
              <a:rPr sz="2844" b="1" i="1" dirty="0">
                <a:latin typeface="Georgia"/>
                <a:cs typeface="Georgia"/>
              </a:rPr>
              <a:t>&gt;=,</a:t>
            </a:r>
            <a:r>
              <a:rPr sz="2844" b="1" i="1" spc="21" dirty="0">
                <a:latin typeface="Georgia"/>
                <a:cs typeface="Georgia"/>
              </a:rPr>
              <a:t> </a:t>
            </a:r>
            <a:r>
              <a:rPr sz="2844" b="1" i="1" spc="-36" dirty="0">
                <a:latin typeface="Georgia"/>
                <a:cs typeface="Georgia"/>
              </a:rPr>
              <a:t>&lt;=}</a:t>
            </a:r>
            <a:endParaRPr sz="2844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07" y="338123"/>
            <a:ext cx="11967125" cy="1405241"/>
            <a:chOff x="332231" y="237743"/>
            <a:chExt cx="8414385" cy="988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37743"/>
              <a:ext cx="8414004" cy="9006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7127" y="269747"/>
              <a:ext cx="4744212" cy="9555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500740"/>
            <a:ext cx="11793728" cy="889090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186944" rIns="0" bIns="0" rtlCol="0" anchor="ctr">
            <a:spAutoFit/>
          </a:bodyPr>
          <a:lstStyle/>
          <a:p>
            <a:pPr marL="903" algn="ctr">
              <a:lnSpc>
                <a:spcPct val="100000"/>
              </a:lnSpc>
              <a:spcBef>
                <a:spcPts val="1472"/>
              </a:spcBef>
            </a:pPr>
            <a:r>
              <a:rPr sz="4551" dirty="0">
                <a:solidFill>
                  <a:srgbClr val="FFFFFF"/>
                </a:solidFill>
              </a:rPr>
              <a:t>SQL</a:t>
            </a:r>
            <a:r>
              <a:rPr sz="4551" spc="7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:</a:t>
            </a:r>
            <a:r>
              <a:rPr sz="4551" spc="-14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sous-</a:t>
            </a:r>
            <a:r>
              <a:rPr sz="4551" spc="-14" dirty="0">
                <a:solidFill>
                  <a:srgbClr val="FFFFFF"/>
                </a:solidFill>
              </a:rPr>
              <a:t>requêtes</a:t>
            </a:r>
            <a:endParaRPr sz="4551"/>
          </a:p>
        </p:txBody>
      </p:sp>
      <p:grpSp>
        <p:nvGrpSpPr>
          <p:cNvPr id="6" name="object 6"/>
          <p:cNvGrpSpPr/>
          <p:nvPr/>
        </p:nvGrpSpPr>
        <p:grpSpPr>
          <a:xfrm>
            <a:off x="374972" y="2165298"/>
            <a:ext cx="12199225" cy="2096121"/>
            <a:chOff x="263652" y="1522475"/>
            <a:chExt cx="8577580" cy="1473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54" y="1581827"/>
              <a:ext cx="8385067" cy="12833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2" y="1522475"/>
              <a:ext cx="8577072" cy="14737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8431" y="1595627"/>
              <a:ext cx="8292465" cy="1199515"/>
            </a:xfrm>
            <a:custGeom>
              <a:avLst/>
              <a:gdLst/>
              <a:ahLst/>
              <a:cxnLst/>
              <a:rect l="l" t="t" r="r" b="b"/>
              <a:pathLst>
                <a:path w="8292465" h="1199514">
                  <a:moveTo>
                    <a:pt x="8292083" y="0"/>
                  </a:moveTo>
                  <a:lnTo>
                    <a:pt x="0" y="0"/>
                  </a:lnTo>
                  <a:lnTo>
                    <a:pt x="0" y="1199388"/>
                  </a:lnTo>
                  <a:lnTo>
                    <a:pt x="8292083" y="1199388"/>
                  </a:lnTo>
                  <a:lnTo>
                    <a:pt x="8292083" y="0"/>
                  </a:lnTo>
                  <a:close/>
                </a:path>
              </a:pathLst>
            </a:custGeom>
            <a:solidFill>
              <a:srgbClr val="D4DFDF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431" y="1595627"/>
              <a:ext cx="8292465" cy="1199515"/>
            </a:xfrm>
            <a:custGeom>
              <a:avLst/>
              <a:gdLst/>
              <a:ahLst/>
              <a:cxnLst/>
              <a:rect l="l" t="t" r="r" b="b"/>
              <a:pathLst>
                <a:path w="8292465" h="1199514">
                  <a:moveTo>
                    <a:pt x="0" y="1199388"/>
                  </a:moveTo>
                  <a:lnTo>
                    <a:pt x="8292083" y="1199388"/>
                  </a:lnTo>
                  <a:lnTo>
                    <a:pt x="8292083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9525">
              <a:solidFill>
                <a:srgbClr val="8BACAD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0880" y="2269336"/>
            <a:ext cx="11793728" cy="1627604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0046" marR="226677">
              <a:spcBef>
                <a:spcPts val="405"/>
              </a:spcBef>
            </a:pPr>
            <a:r>
              <a:rPr sz="3413" b="1" dirty="0">
                <a:latin typeface="Georgia"/>
                <a:cs typeface="Georgia"/>
              </a:rPr>
              <a:t>Utilité</a:t>
            </a:r>
            <a:r>
              <a:rPr sz="3413" b="1" spc="-28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:</a:t>
            </a:r>
            <a:r>
              <a:rPr sz="3413" spc="-21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Les</a:t>
            </a:r>
            <a:r>
              <a:rPr sz="3413" spc="-21" dirty="0">
                <a:latin typeface="Georgia"/>
                <a:cs typeface="Georgia"/>
              </a:rPr>
              <a:t> </a:t>
            </a:r>
            <a:r>
              <a:rPr sz="3413" spc="-14" dirty="0">
                <a:latin typeface="Georgia"/>
                <a:cs typeface="Georgia"/>
              </a:rPr>
              <a:t>sous-</a:t>
            </a:r>
            <a:r>
              <a:rPr sz="3413" dirty="0">
                <a:latin typeface="Georgia"/>
                <a:cs typeface="Georgia"/>
              </a:rPr>
              <a:t>requêtes</a:t>
            </a:r>
            <a:r>
              <a:rPr sz="3413" spc="-36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sont</a:t>
            </a:r>
            <a:r>
              <a:rPr sz="3413" spc="-21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nécessaires</a:t>
            </a:r>
            <a:r>
              <a:rPr sz="3413" spc="-21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dans</a:t>
            </a:r>
            <a:r>
              <a:rPr sz="3413" spc="-43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le</a:t>
            </a:r>
            <a:r>
              <a:rPr sz="3413" spc="-14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cas</a:t>
            </a:r>
            <a:r>
              <a:rPr sz="3413" spc="-14" dirty="0">
                <a:latin typeface="Georgia"/>
                <a:cs typeface="Georgia"/>
              </a:rPr>
              <a:t> </a:t>
            </a:r>
            <a:r>
              <a:rPr sz="3413" spc="-36" dirty="0">
                <a:latin typeface="Georgia"/>
                <a:cs typeface="Georgia"/>
              </a:rPr>
              <a:t>où </a:t>
            </a:r>
            <a:r>
              <a:rPr sz="3413" dirty="0">
                <a:latin typeface="Georgia"/>
                <a:cs typeface="Georgia"/>
              </a:rPr>
              <a:t>l’information</a:t>
            </a:r>
            <a:r>
              <a:rPr sz="3413" spc="-28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utilisée</a:t>
            </a:r>
            <a:r>
              <a:rPr sz="3413" spc="-64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dans</a:t>
            </a:r>
            <a:r>
              <a:rPr sz="3413" spc="-36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le</a:t>
            </a:r>
            <a:r>
              <a:rPr sz="3413" spc="-36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prédicat</a:t>
            </a:r>
            <a:r>
              <a:rPr sz="3413" spc="-50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doit</a:t>
            </a:r>
            <a:r>
              <a:rPr sz="3413" spc="-43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être</a:t>
            </a:r>
            <a:r>
              <a:rPr sz="3413" spc="-50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extraite</a:t>
            </a:r>
            <a:r>
              <a:rPr sz="3413" spc="-43" dirty="0">
                <a:latin typeface="Georgia"/>
                <a:cs typeface="Georgia"/>
              </a:rPr>
              <a:t> </a:t>
            </a:r>
            <a:r>
              <a:rPr sz="3413" dirty="0">
                <a:latin typeface="Georgia"/>
                <a:cs typeface="Georgia"/>
              </a:rPr>
              <a:t>de</a:t>
            </a:r>
            <a:r>
              <a:rPr sz="3413" spc="-28" dirty="0">
                <a:latin typeface="Georgia"/>
                <a:cs typeface="Georgia"/>
              </a:rPr>
              <a:t> </a:t>
            </a:r>
            <a:r>
              <a:rPr sz="3413" spc="-36" dirty="0">
                <a:latin typeface="Georgia"/>
                <a:cs typeface="Georgia"/>
              </a:rPr>
              <a:t>la </a:t>
            </a:r>
            <a:r>
              <a:rPr sz="3413" spc="-28" dirty="0">
                <a:latin typeface="Georgia"/>
                <a:cs typeface="Georgia"/>
              </a:rPr>
              <a:t>base</a:t>
            </a:r>
            <a:r>
              <a:rPr lang="fr-FR" sz="3413" spc="-28" dirty="0">
                <a:latin typeface="Georgia"/>
                <a:cs typeface="Georgia"/>
              </a:rPr>
              <a:t> de données</a:t>
            </a:r>
            <a:endParaRPr sz="3413" dirty="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320" y="4204867"/>
            <a:ext cx="12055630" cy="4231076"/>
            <a:chOff x="294131" y="2956547"/>
            <a:chExt cx="8476615" cy="29749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6943" y="3019043"/>
              <a:ext cx="3503676" cy="29123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519" y="2982480"/>
              <a:ext cx="4823460" cy="11597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131" y="2956547"/>
              <a:ext cx="4834128" cy="12451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80880" y="4287249"/>
            <a:ext cx="6701988" cy="1366856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53284" rIns="0" bIns="0" rtlCol="0">
            <a:spAutoFit/>
          </a:bodyPr>
          <a:lstStyle/>
          <a:p>
            <a:pPr marL="130046">
              <a:spcBef>
                <a:spcPts val="420"/>
              </a:spcBef>
            </a:pPr>
            <a:r>
              <a:rPr sz="2844" b="1" dirty="0">
                <a:latin typeface="Georgia"/>
                <a:cs typeface="Georgia"/>
              </a:rPr>
              <a:t>Ex1:</a:t>
            </a:r>
            <a:r>
              <a:rPr sz="2844" b="1" spc="-43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Quel</a:t>
            </a:r>
            <a:r>
              <a:rPr sz="2844" spc="-14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est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le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pilote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ayant le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nombre</a:t>
            </a:r>
            <a:endParaRPr sz="2844">
              <a:latin typeface="Georgia"/>
              <a:cs typeface="Georgia"/>
            </a:endParaRPr>
          </a:p>
          <a:p>
            <a:pPr marL="130046"/>
            <a:r>
              <a:rPr sz="2844" dirty="0">
                <a:latin typeface="Georgia"/>
                <a:cs typeface="Georgia"/>
              </a:rPr>
              <a:t>d’heures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de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vol</a:t>
            </a:r>
            <a:r>
              <a:rPr sz="2844" spc="-14" dirty="0">
                <a:latin typeface="Georgia"/>
                <a:cs typeface="Georgia"/>
              </a:rPr>
              <a:t> </a:t>
            </a:r>
            <a:r>
              <a:rPr sz="2844" b="1" dirty="0">
                <a:latin typeface="Georgia"/>
                <a:cs typeface="Georgia"/>
              </a:rPr>
              <a:t>minimal</a:t>
            </a:r>
            <a:r>
              <a:rPr sz="2844" b="1" spc="-57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parmi</a:t>
            </a:r>
            <a:endParaRPr sz="2844">
              <a:latin typeface="Georgia"/>
              <a:cs typeface="Georgia"/>
            </a:endParaRPr>
          </a:p>
          <a:p>
            <a:pPr marL="130046"/>
            <a:r>
              <a:rPr sz="2844" dirty="0">
                <a:latin typeface="Georgia"/>
                <a:cs typeface="Georgia"/>
              </a:rPr>
              <a:t>l’ensemble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des</a:t>
            </a:r>
            <a:r>
              <a:rPr sz="2844" spc="-43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pilotes?</a:t>
            </a:r>
            <a:endParaRPr sz="2844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111" y="6093833"/>
            <a:ext cx="6751659" cy="1983164"/>
          </a:xfrm>
          <a:prstGeom prst="rect">
            <a:avLst/>
          </a:prstGeom>
          <a:ln w="11428">
            <a:solidFill>
              <a:srgbClr val="CCB400"/>
            </a:solidFill>
          </a:ln>
        </p:spPr>
        <p:txBody>
          <a:bodyPr vert="horz" wrap="square" lIns="0" tIns="52380" rIns="0" bIns="0" rtlCol="0">
            <a:spAutoFit/>
          </a:bodyPr>
          <a:lstStyle/>
          <a:p>
            <a:pPr marL="128240">
              <a:spcBef>
                <a:spcPts val="412"/>
              </a:spcBef>
            </a:pPr>
            <a:r>
              <a:rPr sz="2844" b="1" dirty="0">
                <a:latin typeface="Georgia"/>
                <a:cs typeface="Georgia"/>
              </a:rPr>
              <a:t>SELECT</a:t>
            </a:r>
            <a:r>
              <a:rPr sz="2844" b="1" spc="-50" dirty="0"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*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Pilote</a:t>
            </a:r>
            <a:endParaRPr sz="2844" dirty="0">
              <a:latin typeface="Georgia"/>
              <a:cs typeface="Georgia"/>
            </a:endParaRPr>
          </a:p>
          <a:p>
            <a:pPr marL="128240">
              <a:spcBef>
                <a:spcPts val="683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[Nombre</a:t>
            </a:r>
            <a:r>
              <a:rPr sz="2844" b="1" spc="-6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heure]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71" dirty="0">
                <a:solidFill>
                  <a:srgbClr val="FF0000"/>
                </a:solidFill>
                <a:latin typeface="Georgia"/>
                <a:cs typeface="Georgia"/>
              </a:rPr>
              <a:t>=</a:t>
            </a:r>
            <a:endParaRPr sz="2844" dirty="0">
              <a:latin typeface="Georgia"/>
              <a:cs typeface="Georgia"/>
            </a:endParaRPr>
          </a:p>
          <a:p>
            <a:pPr marL="615912">
              <a:spcBef>
                <a:spcPts val="683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(SELECT</a:t>
            </a:r>
            <a:r>
              <a:rPr sz="2844" b="1" spc="-1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MIN([Nombre</a:t>
            </a:r>
            <a:r>
              <a:rPr sz="2844" b="1" spc="-1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heure])</a:t>
            </a:r>
            <a:endParaRPr sz="2844" dirty="0">
              <a:latin typeface="Georgia"/>
              <a:cs typeface="Georgia"/>
            </a:endParaRPr>
          </a:p>
          <a:p>
            <a:pPr marL="1428698">
              <a:spcBef>
                <a:spcPts val="7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Pilote)</a:t>
            </a:r>
            <a:endParaRPr sz="2844" dirty="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4656" y="7745442"/>
            <a:ext cx="5050197" cy="410012"/>
          </a:xfrm>
          <a:custGeom>
            <a:avLst/>
            <a:gdLst/>
            <a:ahLst/>
            <a:cxnLst/>
            <a:rect l="l" t="t" r="r" b="b"/>
            <a:pathLst>
              <a:path w="3550920" h="288289">
                <a:moveTo>
                  <a:pt x="0" y="288036"/>
                </a:moveTo>
                <a:lnTo>
                  <a:pt x="3550920" y="288036"/>
                </a:lnTo>
                <a:lnTo>
                  <a:pt x="355092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8575">
            <a:solidFill>
              <a:srgbClr val="99463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512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4</a:t>
            </a:fld>
            <a:endParaRPr spc="-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07" y="312097"/>
            <a:ext cx="11967125" cy="1435044"/>
            <a:chOff x="332231" y="219443"/>
            <a:chExt cx="8414385" cy="1009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19443"/>
              <a:ext cx="8414004" cy="9433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7127" y="272795"/>
              <a:ext cx="4744212" cy="9555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489484"/>
            <a:ext cx="11793728" cy="920095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217650" rIns="0" bIns="0" rtlCol="0" anchor="ctr">
            <a:spAutoFit/>
          </a:bodyPr>
          <a:lstStyle/>
          <a:p>
            <a:pPr marL="903" algn="ctr">
              <a:lnSpc>
                <a:spcPct val="100000"/>
              </a:lnSpc>
              <a:spcBef>
                <a:spcPts val="1714"/>
              </a:spcBef>
            </a:pPr>
            <a:r>
              <a:rPr sz="4551" dirty="0">
                <a:solidFill>
                  <a:srgbClr val="FFFFFF"/>
                </a:solidFill>
              </a:rPr>
              <a:t>SQL</a:t>
            </a:r>
            <a:r>
              <a:rPr sz="4551" spc="7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:</a:t>
            </a:r>
            <a:r>
              <a:rPr sz="4551" spc="-14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sous-</a:t>
            </a:r>
            <a:r>
              <a:rPr sz="4551" spc="-14" dirty="0">
                <a:solidFill>
                  <a:srgbClr val="FFFFFF"/>
                </a:solidFill>
              </a:rPr>
              <a:t>requêtes</a:t>
            </a:r>
            <a:endParaRPr sz="4551"/>
          </a:p>
        </p:txBody>
      </p:sp>
      <p:grpSp>
        <p:nvGrpSpPr>
          <p:cNvPr id="6" name="object 6"/>
          <p:cNvGrpSpPr/>
          <p:nvPr/>
        </p:nvGrpSpPr>
        <p:grpSpPr>
          <a:xfrm>
            <a:off x="398813" y="2191290"/>
            <a:ext cx="11956288" cy="4222948"/>
            <a:chOff x="280415" y="1540751"/>
            <a:chExt cx="8406765" cy="29692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627" y="1598676"/>
              <a:ext cx="3662172" cy="2910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36" y="1584861"/>
              <a:ext cx="4629935" cy="1100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415" y="1540751"/>
              <a:ext cx="4780788" cy="12451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1373" y="2273671"/>
            <a:ext cx="6452729" cy="1366856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53284" rIns="0" bIns="0" rtlCol="0">
            <a:spAutoFit/>
          </a:bodyPr>
          <a:lstStyle/>
          <a:p>
            <a:pPr marL="130046" marR="178813">
              <a:spcBef>
                <a:spcPts val="420"/>
              </a:spcBef>
            </a:pPr>
            <a:r>
              <a:rPr sz="2844" b="1" dirty="0">
                <a:latin typeface="Georgia"/>
                <a:cs typeface="Georgia"/>
              </a:rPr>
              <a:t>EX2</a:t>
            </a:r>
            <a:r>
              <a:rPr sz="2844" dirty="0">
                <a:latin typeface="Georgia"/>
                <a:cs typeface="Georgia"/>
              </a:rPr>
              <a:t>: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Quel</a:t>
            </a:r>
            <a:r>
              <a:rPr sz="2844" spc="-7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sont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les</a:t>
            </a:r>
            <a:r>
              <a:rPr sz="2844" spc="-7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pilotes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ayant</a:t>
            </a:r>
            <a:r>
              <a:rPr sz="2844" spc="14" dirty="0">
                <a:latin typeface="Georgia"/>
                <a:cs typeface="Georgia"/>
              </a:rPr>
              <a:t> </a:t>
            </a:r>
            <a:r>
              <a:rPr sz="2844" spc="-28" dirty="0">
                <a:latin typeface="Georgia"/>
                <a:cs typeface="Georgia"/>
              </a:rPr>
              <a:t>fait </a:t>
            </a:r>
            <a:r>
              <a:rPr sz="2844" dirty="0">
                <a:latin typeface="Georgia"/>
                <a:cs typeface="Georgia"/>
              </a:rPr>
              <a:t>un</a:t>
            </a:r>
            <a:r>
              <a:rPr sz="2844" spc="-43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nombre</a:t>
            </a:r>
            <a:r>
              <a:rPr sz="2844" spc="-21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d’heures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de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vol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supérieur</a:t>
            </a:r>
            <a:r>
              <a:rPr sz="2844" spc="-21" dirty="0">
                <a:latin typeface="Georgia"/>
                <a:cs typeface="Georgia"/>
              </a:rPr>
              <a:t> </a:t>
            </a:r>
            <a:r>
              <a:rPr sz="2844" spc="-71" dirty="0">
                <a:latin typeface="Georgia"/>
                <a:cs typeface="Georgia"/>
              </a:rPr>
              <a:t>à </a:t>
            </a:r>
            <a:r>
              <a:rPr sz="2844" dirty="0">
                <a:latin typeface="Georgia"/>
                <a:cs typeface="Georgia"/>
              </a:rPr>
              <a:t>celui</a:t>
            </a:r>
            <a:r>
              <a:rPr sz="2844" spc="-14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du</a:t>
            </a:r>
            <a:r>
              <a:rPr sz="2844" spc="-28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pilote</a:t>
            </a:r>
            <a:r>
              <a:rPr sz="2844" spc="-50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Antoine</a:t>
            </a:r>
            <a:r>
              <a:rPr sz="2844" spc="-43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Depuis?</a:t>
            </a:r>
            <a:endParaRPr sz="2844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457" y="4008730"/>
            <a:ext cx="6452729" cy="2942480"/>
          </a:xfrm>
          <a:prstGeom prst="rect">
            <a:avLst/>
          </a:prstGeom>
          <a:ln w="11428">
            <a:solidFill>
              <a:srgbClr val="CCB400"/>
            </a:solidFill>
          </a:ln>
        </p:spPr>
        <p:txBody>
          <a:bodyPr vert="horz" wrap="square" lIns="0" tIns="53284" rIns="0" bIns="0" rtlCol="0">
            <a:spAutoFit/>
          </a:bodyPr>
          <a:lstStyle/>
          <a:p>
            <a:pPr marL="129143">
              <a:spcBef>
                <a:spcPts val="420"/>
              </a:spcBef>
            </a:pPr>
            <a:r>
              <a:rPr sz="2844" b="1" dirty="0">
                <a:latin typeface="Georgia"/>
                <a:cs typeface="Georgia"/>
              </a:rPr>
              <a:t>SELECT</a:t>
            </a:r>
            <a:r>
              <a:rPr sz="2844" b="1" spc="-43" dirty="0"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*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Pilote</a:t>
            </a:r>
            <a:endParaRPr sz="2844">
              <a:latin typeface="Georgia"/>
              <a:cs typeface="Georgia"/>
            </a:endParaRPr>
          </a:p>
          <a:p>
            <a:pPr marL="616815" marR="1032240" indent="-487672">
              <a:lnSpc>
                <a:spcPct val="120000"/>
              </a:lnSpc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[Nombre</a:t>
            </a:r>
            <a:r>
              <a:rPr sz="2844" b="1" spc="-6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heure]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71" dirty="0">
                <a:solidFill>
                  <a:srgbClr val="FF0000"/>
                </a:solidFill>
                <a:latin typeface="Georgia"/>
                <a:cs typeface="Georgia"/>
              </a:rPr>
              <a:t>&gt;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(SELECT</a:t>
            </a:r>
            <a:r>
              <a:rPr sz="2844" b="1" spc="-7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[Nombre</a:t>
            </a:r>
            <a:r>
              <a:rPr sz="2844" b="1" spc="-6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heure]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57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Pilote</a:t>
            </a:r>
            <a:r>
              <a:rPr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endParaRPr sz="2844">
              <a:latin typeface="Georgia"/>
              <a:cs typeface="Georgia"/>
            </a:endParaRPr>
          </a:p>
          <a:p>
            <a:pPr marL="616815" marR="1766458">
              <a:spcBef>
                <a:spcPts val="7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Nom=«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Depuis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»</a:t>
            </a:r>
            <a:r>
              <a:rPr sz="2844" b="1" spc="-7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AND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prénom=«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Antoine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»)</a:t>
            </a:r>
            <a:endParaRPr sz="2844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53131" y="2998690"/>
            <a:ext cx="5050197" cy="410012"/>
          </a:xfrm>
          <a:custGeom>
            <a:avLst/>
            <a:gdLst/>
            <a:ahLst/>
            <a:cxnLst/>
            <a:rect l="l" t="t" r="r" b="b"/>
            <a:pathLst>
              <a:path w="3550920" h="288289">
                <a:moveTo>
                  <a:pt x="0" y="288036"/>
                </a:moveTo>
                <a:lnTo>
                  <a:pt x="3550920" y="288036"/>
                </a:lnTo>
                <a:lnTo>
                  <a:pt x="355092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8575">
            <a:solidFill>
              <a:srgbClr val="994633"/>
            </a:solidFill>
            <a:prstDash val="sysDash"/>
          </a:ln>
        </p:spPr>
        <p:txBody>
          <a:bodyPr wrap="square" lIns="0" tIns="0" rIns="0" bIns="0" rtlCol="0"/>
          <a:lstStyle/>
          <a:p>
            <a:endParaRPr sz="512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5</a:t>
            </a:fld>
            <a:endParaRPr spc="-7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507" y="312097"/>
            <a:ext cx="11967125" cy="1435044"/>
            <a:chOff x="332231" y="219443"/>
            <a:chExt cx="8414385" cy="1009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19443"/>
              <a:ext cx="8414004" cy="9433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7127" y="272795"/>
              <a:ext cx="4744212" cy="9555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489484"/>
            <a:ext cx="11793728" cy="920095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217650" rIns="0" bIns="0" rtlCol="0" anchor="ctr">
            <a:spAutoFit/>
          </a:bodyPr>
          <a:lstStyle/>
          <a:p>
            <a:pPr marL="903" algn="ctr">
              <a:lnSpc>
                <a:spcPct val="100000"/>
              </a:lnSpc>
              <a:spcBef>
                <a:spcPts val="1714"/>
              </a:spcBef>
            </a:pPr>
            <a:r>
              <a:rPr sz="4551" dirty="0">
                <a:solidFill>
                  <a:srgbClr val="FFFFFF"/>
                </a:solidFill>
              </a:rPr>
              <a:t>SQL</a:t>
            </a:r>
            <a:r>
              <a:rPr sz="4551" spc="7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:</a:t>
            </a:r>
            <a:r>
              <a:rPr sz="4551" spc="-14" dirty="0">
                <a:solidFill>
                  <a:srgbClr val="FFFFFF"/>
                </a:solidFill>
              </a:rPr>
              <a:t> </a:t>
            </a:r>
            <a:r>
              <a:rPr sz="4551" dirty="0">
                <a:solidFill>
                  <a:srgbClr val="FFFFFF"/>
                </a:solidFill>
              </a:rPr>
              <a:t>sous-</a:t>
            </a:r>
            <a:r>
              <a:rPr sz="4551" spc="-14" dirty="0">
                <a:solidFill>
                  <a:srgbClr val="FFFFFF"/>
                </a:solidFill>
              </a:rPr>
              <a:t>requêtes</a:t>
            </a:r>
            <a:endParaRPr sz="4551"/>
          </a:p>
        </p:txBody>
      </p:sp>
      <p:grpSp>
        <p:nvGrpSpPr>
          <p:cNvPr id="6" name="object 6"/>
          <p:cNvGrpSpPr/>
          <p:nvPr/>
        </p:nvGrpSpPr>
        <p:grpSpPr>
          <a:xfrm>
            <a:off x="398812" y="2191326"/>
            <a:ext cx="6827520" cy="1337508"/>
            <a:chOff x="280415" y="1540776"/>
            <a:chExt cx="4800600" cy="9404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36" y="1584904"/>
              <a:ext cx="4629935" cy="7925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415" y="1540776"/>
              <a:ext cx="4800600" cy="9402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1373" y="2273672"/>
            <a:ext cx="6452729" cy="929172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53284" rIns="0" bIns="0" rtlCol="0">
            <a:spAutoFit/>
          </a:bodyPr>
          <a:lstStyle/>
          <a:p>
            <a:pPr marL="130046">
              <a:spcBef>
                <a:spcPts val="420"/>
              </a:spcBef>
            </a:pPr>
            <a:r>
              <a:rPr sz="2844" b="1" dirty="0">
                <a:latin typeface="Georgia"/>
                <a:cs typeface="Georgia"/>
              </a:rPr>
              <a:t>EX3</a:t>
            </a:r>
            <a:r>
              <a:rPr sz="2844" dirty="0">
                <a:latin typeface="Georgia"/>
                <a:cs typeface="Georgia"/>
              </a:rPr>
              <a:t>:</a:t>
            </a:r>
            <a:r>
              <a:rPr sz="2844" spc="-21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Quel</a:t>
            </a:r>
            <a:r>
              <a:rPr sz="2844" spc="-7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est</a:t>
            </a:r>
            <a:r>
              <a:rPr sz="2844" spc="-36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l’avion</a:t>
            </a:r>
            <a:r>
              <a:rPr sz="2844" spc="-21" dirty="0">
                <a:latin typeface="Georgia"/>
                <a:cs typeface="Georgia"/>
              </a:rPr>
              <a:t> </a:t>
            </a:r>
            <a:r>
              <a:rPr sz="2844" dirty="0">
                <a:latin typeface="Georgia"/>
                <a:cs typeface="Georgia"/>
              </a:rPr>
              <a:t>ayant la</a:t>
            </a:r>
            <a:r>
              <a:rPr sz="2844" spc="7" dirty="0">
                <a:latin typeface="Georgia"/>
                <a:cs typeface="Georgia"/>
              </a:rPr>
              <a:t> </a:t>
            </a:r>
            <a:r>
              <a:rPr sz="2844" spc="-14" dirty="0">
                <a:latin typeface="Georgia"/>
                <a:cs typeface="Georgia"/>
              </a:rPr>
              <a:t>capacité</a:t>
            </a:r>
            <a:endParaRPr sz="2844">
              <a:latin typeface="Georgia"/>
              <a:cs typeface="Georgia"/>
            </a:endParaRPr>
          </a:p>
          <a:p>
            <a:pPr marL="130046"/>
            <a:r>
              <a:rPr sz="2844" spc="-14" dirty="0">
                <a:latin typeface="Georgia"/>
                <a:cs typeface="Georgia"/>
              </a:rPr>
              <a:t>maximale?</a:t>
            </a:r>
            <a:endParaRPr sz="2844">
              <a:latin typeface="Georgia"/>
              <a:cs typeface="Georg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08401" y="2273672"/>
            <a:ext cx="5197585" cy="4753253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96426" y="4000601"/>
          <a:ext cx="12564079" cy="325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7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CB4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latin typeface="Georgia"/>
                          <a:cs typeface="Georgia"/>
                        </a:rPr>
                        <a:t>SELECT</a:t>
                      </a:r>
                      <a:r>
                        <a:rPr sz="28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FROM</a:t>
                      </a:r>
                      <a:r>
                        <a:rPr sz="2800" b="1" spc="-1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Avion</a:t>
                      </a:r>
                      <a:endParaRPr sz="2800">
                        <a:latin typeface="Georgia"/>
                        <a:cs typeface="Georgia"/>
                      </a:endParaRPr>
                    </a:p>
                    <a:p>
                      <a:pPr marL="433705" marR="850265" indent="-342900">
                        <a:lnSpc>
                          <a:spcPts val="2880"/>
                        </a:lnSpc>
                        <a:tabLst>
                          <a:tab pos="2493010" algn="l"/>
                        </a:tabLst>
                      </a:pP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WHERE</a:t>
                      </a:r>
                      <a:r>
                        <a:rPr sz="2800" b="1" spc="-4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Capacité</a:t>
                      </a: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	</a:t>
                      </a:r>
                      <a:r>
                        <a:rPr sz="2800" b="1" spc="-5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= </a:t>
                      </a: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(SELECT</a:t>
                      </a:r>
                      <a:r>
                        <a:rPr sz="2800" b="1" spc="-6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MAX(Capacité)</a:t>
                      </a:r>
                      <a:endParaRPr sz="2800">
                        <a:latin typeface="Georgia"/>
                        <a:cs typeface="Georgia"/>
                      </a:endParaRPr>
                    </a:p>
                  </a:txBody>
                  <a:tcPr marL="0" marR="0" marT="53284" marB="0">
                    <a:lnL w="12700">
                      <a:solidFill>
                        <a:srgbClr val="CCB400"/>
                      </a:solidFill>
                      <a:prstDash val="solid"/>
                    </a:lnL>
                    <a:lnR w="12700">
                      <a:solidFill>
                        <a:srgbClr val="CCB400"/>
                      </a:solidFill>
                      <a:prstDash val="solid"/>
                    </a:lnR>
                    <a:lnT w="12700">
                      <a:solidFill>
                        <a:srgbClr val="CCB4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B4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CB4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B400"/>
                      </a:solidFill>
                      <a:prstDash val="solid"/>
                    </a:lnL>
                    <a:lnR w="12700">
                      <a:solidFill>
                        <a:srgbClr val="CCB4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B400"/>
                      </a:solidFill>
                      <a:prstDash val="solid"/>
                    </a:lnL>
                    <a:lnR w="28575">
                      <a:solidFill>
                        <a:srgbClr val="99463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94633"/>
                      </a:solidFill>
                      <a:prstDash val="solid"/>
                    </a:lnL>
                    <a:lnR w="28575">
                      <a:solidFill>
                        <a:srgbClr val="994633"/>
                      </a:solidFill>
                      <a:prstDash val="solid"/>
                    </a:lnR>
                    <a:lnT w="28575">
                      <a:solidFill>
                        <a:srgbClr val="994633"/>
                      </a:solidFill>
                      <a:prstDash val="solid"/>
                    </a:lnT>
                    <a:lnB w="28575">
                      <a:solidFill>
                        <a:srgbClr val="9946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CB4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1560"/>
                        </a:lnSpc>
                      </a:pPr>
                      <a:r>
                        <a:rPr sz="2800" b="1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FROM</a:t>
                      </a:r>
                      <a:r>
                        <a:rPr sz="2800" b="1" spc="-25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636B85"/>
                          </a:solidFill>
                          <a:latin typeface="Georgia"/>
                          <a:cs typeface="Georgia"/>
                        </a:rPr>
                        <a:t>Avion)</a:t>
                      </a:r>
                      <a:endParaRPr sz="2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CCB400"/>
                      </a:solidFill>
                      <a:prstDash val="solid"/>
                    </a:lnL>
                    <a:lnR w="12700">
                      <a:solidFill>
                        <a:srgbClr val="CCB400"/>
                      </a:solidFill>
                      <a:prstDash val="solid"/>
                    </a:lnR>
                    <a:lnB w="12700">
                      <a:solidFill>
                        <a:srgbClr val="CCB4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B4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6</a:t>
            </a:fld>
            <a:endParaRPr spc="-7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10" y="305594"/>
            <a:ext cx="12289536" cy="1546126"/>
            <a:chOff x="275843" y="214871"/>
            <a:chExt cx="8641080" cy="1087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14871"/>
              <a:ext cx="8414004" cy="972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" y="239255"/>
              <a:ext cx="8641080" cy="10622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471814"/>
            <a:ext cx="11793728" cy="983973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194169" rIns="0" bIns="0" rtlCol="0" anchor="ctr">
            <a:spAutoFit/>
          </a:bodyPr>
          <a:lstStyle/>
          <a:p>
            <a:pPr marL="295313">
              <a:lnSpc>
                <a:spcPct val="100000"/>
              </a:lnSpc>
              <a:spcBef>
                <a:spcPts val="1529"/>
              </a:spcBef>
            </a:pPr>
            <a:r>
              <a:rPr sz="5120" dirty="0">
                <a:solidFill>
                  <a:srgbClr val="FFFFFF"/>
                </a:solidFill>
              </a:rPr>
              <a:t>SQL</a:t>
            </a:r>
            <a:r>
              <a:rPr sz="5120" spc="-14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sous-requêtes: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IN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– NOT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spc="-36" dirty="0">
                <a:solidFill>
                  <a:srgbClr val="FFFFFF"/>
                </a:solidFill>
              </a:rPr>
              <a:t>IN</a:t>
            </a:r>
            <a:endParaRPr sz="5120"/>
          </a:p>
        </p:txBody>
      </p:sp>
      <p:grpSp>
        <p:nvGrpSpPr>
          <p:cNvPr id="6" name="object 6"/>
          <p:cNvGrpSpPr/>
          <p:nvPr/>
        </p:nvGrpSpPr>
        <p:grpSpPr>
          <a:xfrm>
            <a:off x="398813" y="2327841"/>
            <a:ext cx="12019506" cy="1331186"/>
            <a:chOff x="280415" y="1636763"/>
            <a:chExt cx="8451215" cy="9359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38" y="1683918"/>
              <a:ext cx="8385067" cy="7911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415" y="1636763"/>
              <a:ext cx="6451092" cy="9357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61373" y="2414556"/>
            <a:ext cx="11793728" cy="934045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61412" rIns="0" bIns="0" rtlCol="0">
            <a:spAutoFit/>
          </a:bodyPr>
          <a:lstStyle/>
          <a:p>
            <a:pPr marL="130046">
              <a:lnSpc>
                <a:spcPts val="3385"/>
              </a:lnSpc>
              <a:spcBef>
                <a:spcPts val="484"/>
              </a:spcBef>
            </a:pPr>
            <a:r>
              <a:rPr sz="2844" spc="-14" dirty="0">
                <a:latin typeface="Verdana"/>
                <a:cs typeface="Verdana"/>
              </a:rPr>
              <a:t>SELECT...</a:t>
            </a:r>
            <a:endParaRPr sz="2844">
              <a:latin typeface="Verdana"/>
              <a:cs typeface="Verdana"/>
            </a:endParaRPr>
          </a:p>
          <a:p>
            <a:pPr marL="130046">
              <a:lnSpc>
                <a:spcPts val="3385"/>
              </a:lnSpc>
            </a:pPr>
            <a:r>
              <a:rPr sz="2844" dirty="0">
                <a:latin typeface="Verdana"/>
                <a:cs typeface="Verdana"/>
              </a:rPr>
              <a:t>WHERE</a:t>
            </a:r>
            <a:r>
              <a:rPr sz="2844" spc="-92" dirty="0">
                <a:latin typeface="Verdana"/>
                <a:cs typeface="Verdana"/>
              </a:rPr>
              <a:t> </a:t>
            </a:r>
            <a:r>
              <a:rPr sz="2844" i="1" dirty="0">
                <a:latin typeface="Verdana"/>
                <a:cs typeface="Verdana"/>
              </a:rPr>
              <a:t>expression</a:t>
            </a:r>
            <a:r>
              <a:rPr sz="2844" i="1" spc="-71" dirty="0">
                <a:latin typeface="Verdana"/>
                <a:cs typeface="Verdana"/>
              </a:rPr>
              <a:t> </a:t>
            </a:r>
            <a:r>
              <a:rPr sz="2844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2844" spc="-28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44" dirty="0">
                <a:solidFill>
                  <a:srgbClr val="FF0000"/>
                </a:solidFill>
                <a:latin typeface="Verdana"/>
                <a:cs typeface="Verdana"/>
              </a:rPr>
              <a:t>|</a:t>
            </a:r>
            <a:r>
              <a:rPr sz="2844" spc="-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44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2844" spc="-3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44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2844" spc="-3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44" spc="-14" dirty="0">
                <a:latin typeface="Verdana"/>
                <a:cs typeface="Verdana"/>
              </a:rPr>
              <a:t>(</a:t>
            </a:r>
            <a:r>
              <a:rPr sz="2844" i="1" spc="-14" dirty="0">
                <a:latin typeface="Verdana"/>
                <a:cs typeface="Verdana"/>
              </a:rPr>
              <a:t>sous_requête</a:t>
            </a:r>
            <a:r>
              <a:rPr sz="2844" spc="-14" dirty="0">
                <a:latin typeface="Verdana"/>
                <a:cs typeface="Verdana"/>
              </a:rPr>
              <a:t>)</a:t>
            </a:r>
            <a:endParaRPr sz="2844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5465" y="3747548"/>
            <a:ext cx="12170325" cy="4688953"/>
            <a:chOff x="249936" y="2634995"/>
            <a:chExt cx="8557260" cy="3296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938" y="2695920"/>
              <a:ext cx="8385067" cy="31303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936" y="2634995"/>
              <a:ext cx="8557260" cy="32964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4715" y="2709671"/>
              <a:ext cx="8292465" cy="3046730"/>
            </a:xfrm>
            <a:custGeom>
              <a:avLst/>
              <a:gdLst/>
              <a:ahLst/>
              <a:cxnLst/>
              <a:rect l="l" t="t" r="r" b="b"/>
              <a:pathLst>
                <a:path w="8292465" h="3046729">
                  <a:moveTo>
                    <a:pt x="8292083" y="0"/>
                  </a:moveTo>
                  <a:lnTo>
                    <a:pt x="0" y="0"/>
                  </a:lnTo>
                  <a:lnTo>
                    <a:pt x="0" y="3046476"/>
                  </a:lnTo>
                  <a:lnTo>
                    <a:pt x="8292083" y="3046476"/>
                  </a:lnTo>
                  <a:lnTo>
                    <a:pt x="8292083" y="0"/>
                  </a:lnTo>
                  <a:close/>
                </a:path>
              </a:pathLst>
            </a:custGeom>
            <a:solidFill>
              <a:srgbClr val="D4DFDF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715" y="2709671"/>
              <a:ext cx="8292465" cy="3046730"/>
            </a:xfrm>
            <a:custGeom>
              <a:avLst/>
              <a:gdLst/>
              <a:ahLst/>
              <a:cxnLst/>
              <a:rect l="l" t="t" r="r" b="b"/>
              <a:pathLst>
                <a:path w="8292465" h="3046729">
                  <a:moveTo>
                    <a:pt x="0" y="3046476"/>
                  </a:moveTo>
                  <a:lnTo>
                    <a:pt x="8292083" y="3046476"/>
                  </a:lnTo>
                  <a:lnTo>
                    <a:pt x="8292083" y="0"/>
                  </a:lnTo>
                  <a:lnTo>
                    <a:pt x="0" y="0"/>
                  </a:lnTo>
                  <a:lnTo>
                    <a:pt x="0" y="3046476"/>
                  </a:lnTo>
                  <a:close/>
                </a:path>
              </a:pathLst>
            </a:custGeom>
            <a:ln w="9524">
              <a:solidFill>
                <a:srgbClr val="8BACAD"/>
              </a:solidFill>
            </a:ln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4227" y="3898549"/>
            <a:ext cx="11363847" cy="4193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404587">
              <a:spcBef>
                <a:spcPts val="142"/>
              </a:spcBef>
            </a:pPr>
            <a:r>
              <a:rPr sz="3413" b="1" dirty="0">
                <a:latin typeface="Verdana"/>
                <a:cs typeface="Verdana"/>
              </a:rPr>
              <a:t>IN </a:t>
            </a:r>
            <a:r>
              <a:rPr sz="3413" dirty="0">
                <a:latin typeface="Verdana"/>
                <a:cs typeface="Verdana"/>
              </a:rPr>
              <a:t>:</a:t>
            </a:r>
            <a:r>
              <a:rPr sz="3413" spc="-21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vérifie</a:t>
            </a:r>
            <a:r>
              <a:rPr sz="3413" spc="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si</a:t>
            </a:r>
            <a:r>
              <a:rPr sz="3413" spc="-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le</a:t>
            </a:r>
            <a:r>
              <a:rPr sz="3413" spc="-21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champ</a:t>
            </a:r>
            <a:r>
              <a:rPr sz="3413" spc="43" dirty="0">
                <a:latin typeface="Verdana"/>
                <a:cs typeface="Verdana"/>
              </a:rPr>
              <a:t> </a:t>
            </a:r>
            <a:r>
              <a:rPr sz="3413" i="1" dirty="0">
                <a:solidFill>
                  <a:srgbClr val="7E7E7E"/>
                </a:solidFill>
                <a:latin typeface="Verdana"/>
                <a:cs typeface="Verdana"/>
              </a:rPr>
              <a:t>expression</a:t>
            </a:r>
            <a:r>
              <a:rPr sz="3413" i="1" spc="28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appartient</a:t>
            </a:r>
            <a:r>
              <a:rPr sz="3413" spc="7" dirty="0">
                <a:latin typeface="Verdana"/>
                <a:cs typeface="Verdana"/>
              </a:rPr>
              <a:t> </a:t>
            </a:r>
            <a:r>
              <a:rPr sz="3413" spc="-71" dirty="0">
                <a:latin typeface="Verdana"/>
                <a:cs typeface="Verdana"/>
              </a:rPr>
              <a:t>à </a:t>
            </a:r>
            <a:r>
              <a:rPr sz="3413" dirty="0">
                <a:latin typeface="Verdana"/>
                <a:cs typeface="Verdana"/>
              </a:rPr>
              <a:t>l’ensemble</a:t>
            </a:r>
            <a:r>
              <a:rPr sz="3413" spc="-5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de</a:t>
            </a:r>
            <a:r>
              <a:rPr sz="3413" spc="-6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valeurs</a:t>
            </a:r>
            <a:r>
              <a:rPr sz="3413" spc="-28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retournées</a:t>
            </a:r>
            <a:r>
              <a:rPr sz="3413" spc="-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par</a:t>
            </a:r>
            <a:r>
              <a:rPr sz="3413" spc="-6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la</a:t>
            </a:r>
            <a:r>
              <a:rPr sz="3413" spc="128" dirty="0">
                <a:latin typeface="Verdana"/>
                <a:cs typeface="Verdana"/>
              </a:rPr>
              <a:t> </a:t>
            </a:r>
            <a:r>
              <a:rPr sz="3413" i="1" spc="-14" dirty="0">
                <a:latin typeface="Verdana"/>
                <a:cs typeface="Verdana"/>
              </a:rPr>
              <a:t>s</a:t>
            </a:r>
            <a:r>
              <a:rPr sz="3413" i="1" spc="-14" dirty="0">
                <a:solidFill>
                  <a:srgbClr val="7E7E7E"/>
                </a:solidFill>
                <a:latin typeface="Verdana"/>
                <a:cs typeface="Verdana"/>
              </a:rPr>
              <a:t>ous- </a:t>
            </a:r>
            <a:r>
              <a:rPr sz="3413" i="1" dirty="0">
                <a:solidFill>
                  <a:srgbClr val="7E7E7E"/>
                </a:solidFill>
                <a:latin typeface="Verdana"/>
                <a:cs typeface="Verdana"/>
              </a:rPr>
              <a:t>requête </a:t>
            </a:r>
            <a:r>
              <a:rPr sz="3413" dirty="0">
                <a:latin typeface="Verdana"/>
                <a:cs typeface="Verdana"/>
              </a:rPr>
              <a:t>(qui doivent</a:t>
            </a:r>
            <a:r>
              <a:rPr sz="3413" spc="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être</a:t>
            </a:r>
            <a:r>
              <a:rPr sz="3413" spc="-28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dans</a:t>
            </a:r>
            <a:r>
              <a:rPr sz="3413" spc="-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le</a:t>
            </a:r>
            <a:r>
              <a:rPr sz="3413" spc="-1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même</a:t>
            </a:r>
            <a:r>
              <a:rPr sz="3413" spc="-7" dirty="0">
                <a:latin typeface="Verdana"/>
                <a:cs typeface="Verdana"/>
              </a:rPr>
              <a:t> </a:t>
            </a:r>
            <a:r>
              <a:rPr sz="3413" spc="-14" dirty="0">
                <a:latin typeface="Verdana"/>
                <a:cs typeface="Verdana"/>
              </a:rPr>
              <a:t>domaine)</a:t>
            </a:r>
            <a:endParaRPr sz="3413">
              <a:latin typeface="Verdana"/>
              <a:cs typeface="Verdana"/>
            </a:endParaRPr>
          </a:p>
          <a:p>
            <a:pPr>
              <a:spcBef>
                <a:spcPts val="36"/>
              </a:spcBef>
            </a:pPr>
            <a:endParaRPr sz="3342">
              <a:latin typeface="Verdana"/>
              <a:cs typeface="Verdana"/>
            </a:endParaRPr>
          </a:p>
          <a:p>
            <a:pPr marL="18062" algn="just"/>
            <a:r>
              <a:rPr sz="3413" b="1" dirty="0">
                <a:latin typeface="Verdana"/>
                <a:cs typeface="Verdana"/>
              </a:rPr>
              <a:t>NOT</a:t>
            </a:r>
            <a:r>
              <a:rPr sz="3413" b="1" spc="-21" dirty="0">
                <a:latin typeface="Verdana"/>
                <a:cs typeface="Verdana"/>
              </a:rPr>
              <a:t> </a:t>
            </a:r>
            <a:r>
              <a:rPr sz="3413" b="1" dirty="0">
                <a:latin typeface="Verdana"/>
                <a:cs typeface="Verdana"/>
              </a:rPr>
              <a:t>IN</a:t>
            </a:r>
            <a:r>
              <a:rPr sz="3413" b="1" spc="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:</a:t>
            </a:r>
            <a:r>
              <a:rPr sz="3413" spc="-1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vérifie</a:t>
            </a:r>
            <a:r>
              <a:rPr sz="3413" spc="43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si le</a:t>
            </a:r>
            <a:r>
              <a:rPr sz="3413" spc="-1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champ</a:t>
            </a:r>
            <a:r>
              <a:rPr sz="3413" spc="43" dirty="0">
                <a:latin typeface="Verdana"/>
                <a:cs typeface="Verdana"/>
              </a:rPr>
              <a:t> </a:t>
            </a:r>
            <a:r>
              <a:rPr sz="3413" i="1" spc="-14" dirty="0">
                <a:solidFill>
                  <a:srgbClr val="7E7E7E"/>
                </a:solidFill>
                <a:latin typeface="Verdana"/>
                <a:cs typeface="Verdana"/>
              </a:rPr>
              <a:t>expression</a:t>
            </a:r>
            <a:endParaRPr sz="3413">
              <a:latin typeface="Verdana"/>
              <a:cs typeface="Verdana"/>
            </a:endParaRPr>
          </a:p>
          <a:p>
            <a:pPr marL="18062" marR="7225" algn="just">
              <a:lnSpc>
                <a:spcPct val="99200"/>
              </a:lnSpc>
              <a:spcBef>
                <a:spcPts val="36"/>
              </a:spcBef>
            </a:pPr>
            <a:r>
              <a:rPr sz="3413" dirty="0">
                <a:latin typeface="Verdana"/>
                <a:cs typeface="Verdana"/>
              </a:rPr>
              <a:t>n’appartient</a:t>
            </a:r>
            <a:r>
              <a:rPr sz="3413" spc="-43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pas</a:t>
            </a:r>
            <a:r>
              <a:rPr sz="3413" spc="-5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à</a:t>
            </a:r>
            <a:r>
              <a:rPr sz="3413" spc="-43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l’ensemble</a:t>
            </a:r>
            <a:r>
              <a:rPr sz="3413" spc="-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de</a:t>
            </a:r>
            <a:r>
              <a:rPr sz="3413" spc="-57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valeurs</a:t>
            </a:r>
            <a:r>
              <a:rPr sz="3413" spc="-14" dirty="0">
                <a:latin typeface="Verdana"/>
                <a:cs typeface="Verdana"/>
              </a:rPr>
              <a:t> retournées </a:t>
            </a:r>
            <a:r>
              <a:rPr sz="3413" dirty="0">
                <a:latin typeface="Verdana"/>
                <a:cs typeface="Verdana"/>
              </a:rPr>
              <a:t>par</a:t>
            </a:r>
            <a:r>
              <a:rPr sz="3413" spc="-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la </a:t>
            </a:r>
            <a:r>
              <a:rPr sz="3413" i="1" spc="-14" dirty="0">
                <a:solidFill>
                  <a:srgbClr val="7E7E7E"/>
                </a:solidFill>
                <a:latin typeface="Verdana"/>
                <a:cs typeface="Verdana"/>
              </a:rPr>
              <a:t>sous-</a:t>
            </a:r>
            <a:r>
              <a:rPr sz="3413" i="1" dirty="0">
                <a:solidFill>
                  <a:srgbClr val="7E7E7E"/>
                </a:solidFill>
                <a:latin typeface="Verdana"/>
                <a:cs typeface="Verdana"/>
              </a:rPr>
              <a:t>requête</a:t>
            </a:r>
            <a:r>
              <a:rPr sz="3413" i="1" spc="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(qui</a:t>
            </a:r>
            <a:r>
              <a:rPr sz="3413" spc="-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doivent</a:t>
            </a:r>
            <a:r>
              <a:rPr sz="3413" spc="36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être</a:t>
            </a:r>
            <a:r>
              <a:rPr sz="3413" spc="-21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dans</a:t>
            </a:r>
            <a:r>
              <a:rPr sz="3413" spc="-14" dirty="0">
                <a:latin typeface="Verdana"/>
                <a:cs typeface="Verdana"/>
              </a:rPr>
              <a:t> </a:t>
            </a:r>
            <a:r>
              <a:rPr sz="3413" dirty="0">
                <a:latin typeface="Verdana"/>
                <a:cs typeface="Verdana"/>
              </a:rPr>
              <a:t>le</a:t>
            </a:r>
            <a:r>
              <a:rPr sz="3413" spc="-14" dirty="0">
                <a:latin typeface="Verdana"/>
                <a:cs typeface="Verdana"/>
              </a:rPr>
              <a:t> </a:t>
            </a:r>
            <a:r>
              <a:rPr sz="3413" spc="-28" dirty="0">
                <a:latin typeface="Verdana"/>
                <a:cs typeface="Verdana"/>
              </a:rPr>
              <a:t>même </a:t>
            </a:r>
            <a:r>
              <a:rPr sz="3413" spc="-14" dirty="0">
                <a:latin typeface="Verdana"/>
                <a:cs typeface="Verdana"/>
              </a:rPr>
              <a:t>domaine)</a:t>
            </a:r>
            <a:endParaRPr sz="3413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7</a:t>
            </a:fld>
            <a:endParaRPr spc="-7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10" y="264413"/>
            <a:ext cx="12289536" cy="1510905"/>
            <a:chOff x="275843" y="185915"/>
            <a:chExt cx="8641080" cy="1062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19430"/>
              <a:ext cx="8414004" cy="8595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" y="185915"/>
              <a:ext cx="8641080" cy="10622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438974"/>
            <a:ext cx="11793728" cy="901899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112889" rIns="0" bIns="0" rtlCol="0" anchor="ctr">
            <a:spAutoFit/>
          </a:bodyPr>
          <a:lstStyle/>
          <a:p>
            <a:pPr marL="295313">
              <a:lnSpc>
                <a:spcPct val="100000"/>
              </a:lnSpc>
              <a:spcBef>
                <a:spcPts val="889"/>
              </a:spcBef>
            </a:pPr>
            <a:r>
              <a:rPr sz="5120" dirty="0">
                <a:solidFill>
                  <a:srgbClr val="FFFFFF"/>
                </a:solidFill>
              </a:rPr>
              <a:t>SQL</a:t>
            </a:r>
            <a:r>
              <a:rPr sz="5120" spc="-14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sous-requêtes: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IN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– NOT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spc="-36" dirty="0">
                <a:solidFill>
                  <a:srgbClr val="FFFFFF"/>
                </a:solidFill>
              </a:rPr>
              <a:t>IN</a:t>
            </a:r>
            <a:endParaRPr sz="5120"/>
          </a:p>
        </p:txBody>
      </p:sp>
      <p:grpSp>
        <p:nvGrpSpPr>
          <p:cNvPr id="6" name="object 6"/>
          <p:cNvGrpSpPr/>
          <p:nvPr/>
        </p:nvGrpSpPr>
        <p:grpSpPr>
          <a:xfrm>
            <a:off x="392311" y="2956424"/>
            <a:ext cx="12064661" cy="904014"/>
            <a:chOff x="275843" y="2078735"/>
            <a:chExt cx="8482965" cy="6356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1" y="2121405"/>
              <a:ext cx="8417061" cy="4922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843" y="2078735"/>
              <a:ext cx="7933944" cy="63550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4871" y="3049625"/>
            <a:ext cx="11838884" cy="493312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55090" rIns="0" bIns="0" rtlCol="0">
            <a:spAutoFit/>
          </a:bodyPr>
          <a:lstStyle/>
          <a:p>
            <a:pPr marL="129143">
              <a:spcBef>
                <a:spcPts val="434"/>
              </a:spcBef>
            </a:pPr>
            <a:r>
              <a:rPr sz="2844" b="1" dirty="0">
                <a:latin typeface="Verdana"/>
                <a:cs typeface="Verdana"/>
              </a:rPr>
              <a:t>EX4</a:t>
            </a:r>
            <a:r>
              <a:rPr sz="2844" dirty="0">
                <a:latin typeface="Verdana"/>
                <a:cs typeface="Verdana"/>
              </a:rPr>
              <a:t>:</a:t>
            </a:r>
            <a:r>
              <a:rPr sz="2844" spc="-64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Quels</a:t>
            </a:r>
            <a:r>
              <a:rPr sz="2844" spc="-50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sont</a:t>
            </a:r>
            <a:r>
              <a:rPr sz="2844" spc="-57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les</a:t>
            </a:r>
            <a:r>
              <a:rPr sz="2844" spc="-21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avions</a:t>
            </a:r>
            <a:r>
              <a:rPr sz="2844" spc="-21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qui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ont</a:t>
            </a:r>
            <a:r>
              <a:rPr sz="2844" spc="-43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servi</a:t>
            </a:r>
            <a:r>
              <a:rPr sz="2844" spc="-28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la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ville</a:t>
            </a:r>
            <a:r>
              <a:rPr sz="2844" spc="14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de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spc="-14" dirty="0">
                <a:latin typeface="Verdana"/>
                <a:cs typeface="Verdana"/>
              </a:rPr>
              <a:t>Madrid?</a:t>
            </a:r>
            <a:endParaRPr sz="2844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5956" y="3760554"/>
            <a:ext cx="11887652" cy="5226304"/>
            <a:chOff x="390906" y="2644139"/>
            <a:chExt cx="8358505" cy="367474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5660" y="4509516"/>
              <a:ext cx="5356860" cy="18089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6103" y="2644139"/>
              <a:ext cx="2583179" cy="2362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0906" y="2702813"/>
              <a:ext cx="5405755" cy="1647825"/>
            </a:xfrm>
            <a:custGeom>
              <a:avLst/>
              <a:gdLst/>
              <a:ahLst/>
              <a:cxnLst/>
              <a:rect l="l" t="t" r="r" b="b"/>
              <a:pathLst>
                <a:path w="5405755" h="1647825">
                  <a:moveTo>
                    <a:pt x="5405628" y="0"/>
                  </a:moveTo>
                  <a:lnTo>
                    <a:pt x="0" y="0"/>
                  </a:lnTo>
                  <a:lnTo>
                    <a:pt x="0" y="1647444"/>
                  </a:lnTo>
                  <a:lnTo>
                    <a:pt x="5405628" y="1647444"/>
                  </a:lnTo>
                  <a:lnTo>
                    <a:pt x="5405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512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5956" y="2233575"/>
            <a:ext cx="11815403" cy="576276"/>
          </a:xfrm>
          <a:prstGeom prst="rect">
            <a:avLst/>
          </a:prstGeom>
          <a:solidFill>
            <a:srgbClr val="8B7A6F"/>
          </a:solidFill>
          <a:ln w="11428">
            <a:solidFill>
              <a:srgbClr val="645850"/>
            </a:solidFill>
          </a:ln>
        </p:spPr>
        <p:txBody>
          <a:bodyPr vert="horz" wrap="square" lIns="0" tIns="50574" rIns="0" bIns="0" rtlCol="0">
            <a:spAutoFit/>
          </a:bodyPr>
          <a:lstStyle/>
          <a:p>
            <a:pPr marL="127337">
              <a:spcBef>
                <a:spcPts val="398"/>
              </a:spcBef>
            </a:pP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L’opérateur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3413" spc="-2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peut</a:t>
            </a:r>
            <a:r>
              <a:rPr sz="3413" spc="-2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être</a:t>
            </a:r>
            <a:r>
              <a:rPr sz="3413" spc="-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utilisé</a:t>
            </a:r>
            <a:r>
              <a:rPr sz="3413" spc="-43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pour</a:t>
            </a:r>
            <a:r>
              <a:rPr sz="3413" spc="-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remplacer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une</a:t>
            </a:r>
            <a:r>
              <a:rPr sz="3413" spc="-2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jointure</a:t>
            </a:r>
            <a:endParaRPr sz="3413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8</a:t>
            </a:fld>
            <a:endParaRPr spc="-7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  <p:sp>
        <p:nvSpPr>
          <p:cNvPr id="15" name="object 15"/>
          <p:cNvSpPr txBox="1"/>
          <p:nvPr/>
        </p:nvSpPr>
        <p:spPr>
          <a:xfrm>
            <a:off x="555956" y="3844003"/>
            <a:ext cx="7688185" cy="2068443"/>
          </a:xfrm>
          <a:prstGeom prst="rect">
            <a:avLst/>
          </a:prstGeom>
          <a:ln w="11428">
            <a:solidFill>
              <a:srgbClr val="CCB400"/>
            </a:solidFill>
          </a:ln>
        </p:spPr>
        <p:txBody>
          <a:bodyPr vert="horz" wrap="square" lIns="0" tIns="52380" rIns="0" bIns="0" rtlCol="0">
            <a:spAutoFit/>
          </a:bodyPr>
          <a:lstStyle/>
          <a:p>
            <a:pPr marL="127337">
              <a:spcBef>
                <a:spcPts val="412"/>
              </a:spcBef>
            </a:pPr>
            <a:r>
              <a:rPr sz="2844" b="1" dirty="0">
                <a:latin typeface="Georgia"/>
                <a:cs typeface="Georgia"/>
              </a:rPr>
              <a:t>SELECT</a:t>
            </a:r>
            <a:r>
              <a:rPr sz="2844" b="1" spc="-36" dirty="0"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*</a:t>
            </a:r>
            <a:r>
              <a:rPr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 Avion</a:t>
            </a:r>
            <a:endParaRPr sz="2844">
              <a:latin typeface="Georgia"/>
              <a:cs typeface="Georgia"/>
            </a:endParaRPr>
          </a:p>
          <a:p>
            <a:pPr marL="615008" marR="1668923" indent="-487672">
              <a:lnSpc>
                <a:spcPct val="120000"/>
              </a:lnSpc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[Code</a:t>
            </a:r>
            <a:r>
              <a:rPr sz="2844" b="1" spc="-5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Avion]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IN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(SELECT</a:t>
            </a:r>
            <a:r>
              <a:rPr sz="2844" b="1" spc="-6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refAvion</a:t>
            </a:r>
            <a:r>
              <a:rPr sz="2844" b="1" spc="-5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Vol</a:t>
            </a:r>
            <a:endParaRPr sz="2844">
              <a:latin typeface="Georgia"/>
              <a:cs typeface="Georgia"/>
            </a:endParaRPr>
          </a:p>
          <a:p>
            <a:pPr marL="615008">
              <a:spcBef>
                <a:spcPts val="683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[Ville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arrivée]=«Madrid»)</a:t>
            </a:r>
            <a:endParaRPr sz="2844">
              <a:latin typeface="Georgia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2310" y="264413"/>
            <a:ext cx="12289536" cy="1510905"/>
            <a:chOff x="275843" y="185915"/>
            <a:chExt cx="8641080" cy="1062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219430"/>
              <a:ext cx="8414004" cy="8595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3" y="185915"/>
              <a:ext cx="8641080" cy="10622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2457" y="438974"/>
            <a:ext cx="11793728" cy="901899"/>
          </a:xfrm>
          <a:prstGeom prst="rect">
            <a:avLst/>
          </a:prstGeom>
          <a:solidFill>
            <a:srgbClr val="8BACAD"/>
          </a:solidFill>
          <a:ln w="19999">
            <a:solidFill>
              <a:srgbClr val="FFFFFF"/>
            </a:solidFill>
          </a:ln>
        </p:spPr>
        <p:txBody>
          <a:bodyPr vert="horz" wrap="square" lIns="0" tIns="112889" rIns="0" bIns="0" rtlCol="0" anchor="ctr">
            <a:spAutoFit/>
          </a:bodyPr>
          <a:lstStyle/>
          <a:p>
            <a:pPr marL="295313">
              <a:lnSpc>
                <a:spcPct val="100000"/>
              </a:lnSpc>
              <a:spcBef>
                <a:spcPts val="889"/>
              </a:spcBef>
            </a:pPr>
            <a:r>
              <a:rPr sz="5120" dirty="0">
                <a:solidFill>
                  <a:srgbClr val="FFFFFF"/>
                </a:solidFill>
              </a:rPr>
              <a:t>SQL</a:t>
            </a:r>
            <a:r>
              <a:rPr sz="5120" spc="-14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sous-requêtes: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IN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dirty="0">
                <a:solidFill>
                  <a:srgbClr val="FFFFFF"/>
                </a:solidFill>
              </a:rPr>
              <a:t>– NOT</a:t>
            </a:r>
            <a:r>
              <a:rPr sz="5120" spc="-7" dirty="0">
                <a:solidFill>
                  <a:srgbClr val="FFFFFF"/>
                </a:solidFill>
              </a:rPr>
              <a:t> </a:t>
            </a:r>
            <a:r>
              <a:rPr sz="5120" spc="-36" dirty="0">
                <a:solidFill>
                  <a:srgbClr val="FFFFFF"/>
                </a:solidFill>
              </a:rPr>
              <a:t>IN</a:t>
            </a:r>
            <a:endParaRPr sz="5120"/>
          </a:p>
        </p:txBody>
      </p:sp>
      <p:grpSp>
        <p:nvGrpSpPr>
          <p:cNvPr id="6" name="object 6"/>
          <p:cNvGrpSpPr/>
          <p:nvPr/>
        </p:nvGrpSpPr>
        <p:grpSpPr>
          <a:xfrm>
            <a:off x="351130" y="3578469"/>
            <a:ext cx="12066468" cy="1331186"/>
            <a:chOff x="246888" y="2516111"/>
            <a:chExt cx="8484235" cy="9359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16" y="2561788"/>
              <a:ext cx="8418582" cy="7925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8" y="2516111"/>
              <a:ext cx="8330183" cy="9357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3690" y="3663019"/>
            <a:ext cx="11841593" cy="935869"/>
          </a:xfrm>
          <a:prstGeom prst="rect">
            <a:avLst/>
          </a:prstGeom>
          <a:solidFill>
            <a:srgbClr val="D4D1CF"/>
          </a:solidFill>
          <a:ln w="9525">
            <a:solidFill>
              <a:srgbClr val="8B7A6F"/>
            </a:solidFill>
          </a:ln>
        </p:spPr>
        <p:txBody>
          <a:bodyPr vert="horz" wrap="square" lIns="0" tIns="63218" rIns="0" bIns="0" rtlCol="0">
            <a:spAutoFit/>
          </a:bodyPr>
          <a:lstStyle/>
          <a:p>
            <a:pPr marL="130046">
              <a:lnSpc>
                <a:spcPts val="3392"/>
              </a:lnSpc>
              <a:spcBef>
                <a:spcPts val="498"/>
              </a:spcBef>
            </a:pPr>
            <a:r>
              <a:rPr sz="2844" b="1" dirty="0">
                <a:latin typeface="Verdana"/>
                <a:cs typeface="Verdana"/>
              </a:rPr>
              <a:t>EX5</a:t>
            </a:r>
            <a:r>
              <a:rPr sz="2844" dirty="0">
                <a:latin typeface="Verdana"/>
                <a:cs typeface="Verdana"/>
              </a:rPr>
              <a:t>:</a:t>
            </a:r>
            <a:r>
              <a:rPr sz="2844" spc="-71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Quels</a:t>
            </a:r>
            <a:r>
              <a:rPr sz="2844" spc="-64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sont</a:t>
            </a:r>
            <a:r>
              <a:rPr sz="2844" spc="-50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les</a:t>
            </a:r>
            <a:r>
              <a:rPr sz="2844" spc="-28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pilotes</a:t>
            </a:r>
            <a:r>
              <a:rPr sz="2844" spc="-21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qui</a:t>
            </a:r>
            <a:r>
              <a:rPr sz="2844" spc="-28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n’ont</a:t>
            </a:r>
            <a:r>
              <a:rPr sz="2844" spc="-71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jamais</a:t>
            </a:r>
            <a:r>
              <a:rPr sz="2844" spc="-43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piloté</a:t>
            </a:r>
            <a:r>
              <a:rPr sz="2844" spc="-14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des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spc="-14" dirty="0">
                <a:latin typeface="Verdana"/>
                <a:cs typeface="Verdana"/>
              </a:rPr>
              <a:t>avions</a:t>
            </a:r>
            <a:endParaRPr sz="2844">
              <a:latin typeface="Verdana"/>
              <a:cs typeface="Verdana"/>
            </a:endParaRPr>
          </a:p>
          <a:p>
            <a:pPr marL="130046">
              <a:lnSpc>
                <a:spcPts val="3392"/>
              </a:lnSpc>
            </a:pPr>
            <a:r>
              <a:rPr sz="2844" dirty="0">
                <a:latin typeface="Verdana"/>
                <a:cs typeface="Verdana"/>
              </a:rPr>
              <a:t>dans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la</a:t>
            </a:r>
            <a:r>
              <a:rPr sz="2844" spc="-36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catégories</a:t>
            </a:r>
            <a:r>
              <a:rPr sz="2844" spc="-28" dirty="0">
                <a:latin typeface="Verdana"/>
                <a:cs typeface="Verdana"/>
              </a:rPr>
              <a:t> </a:t>
            </a:r>
            <a:r>
              <a:rPr sz="2844" dirty="0">
                <a:latin typeface="Verdana"/>
                <a:cs typeface="Verdana"/>
              </a:rPr>
              <a:t>des</a:t>
            </a:r>
            <a:r>
              <a:rPr sz="2844" spc="-28" dirty="0">
                <a:latin typeface="Verdana"/>
                <a:cs typeface="Verdana"/>
              </a:rPr>
              <a:t> </a:t>
            </a:r>
            <a:r>
              <a:rPr sz="2844" spc="-14" dirty="0">
                <a:latin typeface="Verdana"/>
                <a:cs typeface="Verdana"/>
              </a:rPr>
              <a:t>Boeing</a:t>
            </a:r>
            <a:endParaRPr sz="2844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955" y="2233575"/>
            <a:ext cx="11875911" cy="1101484"/>
          </a:xfrm>
          <a:prstGeom prst="rect">
            <a:avLst/>
          </a:prstGeom>
          <a:solidFill>
            <a:srgbClr val="8B7A6F"/>
          </a:solidFill>
          <a:ln w="11428">
            <a:solidFill>
              <a:srgbClr val="645850"/>
            </a:solidFill>
          </a:ln>
        </p:spPr>
        <p:txBody>
          <a:bodyPr vert="horz" wrap="square" lIns="0" tIns="50574" rIns="0" bIns="0" rtlCol="0">
            <a:spAutoFit/>
          </a:bodyPr>
          <a:lstStyle/>
          <a:p>
            <a:pPr marL="127337" marR="247449">
              <a:spcBef>
                <a:spcPts val="398"/>
              </a:spcBef>
            </a:pP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L’opérateur</a:t>
            </a:r>
            <a:r>
              <a:rPr sz="3413" spc="-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sz="3413" spc="-2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3413" spc="-2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est</a:t>
            </a:r>
            <a:r>
              <a:rPr sz="3413" spc="-2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utilisé</a:t>
            </a:r>
            <a:r>
              <a:rPr sz="3413" spc="-3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pour répondre</a:t>
            </a:r>
            <a:r>
              <a:rPr sz="3413" spc="-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à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des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requêtes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impliquant</a:t>
            </a:r>
            <a:r>
              <a:rPr sz="3413" spc="-6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des</a:t>
            </a:r>
            <a:r>
              <a:rPr sz="3413" spc="-2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exclusions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sz="3413" spc="-36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type «</a:t>
            </a:r>
            <a:r>
              <a:rPr sz="3413" spc="2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aucun</a:t>
            </a:r>
            <a:r>
              <a:rPr sz="3413" spc="-43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»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ou</a:t>
            </a:r>
            <a:r>
              <a:rPr sz="3413" spc="-28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«</a:t>
            </a:r>
            <a:r>
              <a:rPr sz="3413" spc="-7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dirty="0">
                <a:solidFill>
                  <a:srgbClr val="FFFFFF"/>
                </a:solidFill>
                <a:latin typeface="Georgia"/>
                <a:cs typeface="Georgia"/>
              </a:rPr>
              <a:t>jamais</a:t>
            </a:r>
            <a:r>
              <a:rPr sz="3413" spc="-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413" spc="-71" dirty="0">
                <a:solidFill>
                  <a:srgbClr val="FFFFFF"/>
                </a:solidFill>
                <a:latin typeface="Georgia"/>
                <a:cs typeface="Georgia"/>
              </a:rPr>
              <a:t>»</a:t>
            </a:r>
            <a:endParaRPr sz="3413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841" y="5096796"/>
            <a:ext cx="8152384" cy="3290937"/>
          </a:xfrm>
          <a:custGeom>
            <a:avLst/>
            <a:gdLst/>
            <a:ahLst/>
            <a:cxnLst/>
            <a:rect l="l" t="t" r="r" b="b"/>
            <a:pathLst>
              <a:path w="5732145" h="2313940">
                <a:moveTo>
                  <a:pt x="0" y="2313432"/>
                </a:moveTo>
                <a:lnTo>
                  <a:pt x="5731764" y="2313432"/>
                </a:lnTo>
                <a:lnTo>
                  <a:pt x="5731764" y="0"/>
                </a:lnTo>
                <a:lnTo>
                  <a:pt x="0" y="0"/>
                </a:lnTo>
                <a:lnTo>
                  <a:pt x="0" y="2313432"/>
                </a:lnTo>
                <a:close/>
              </a:path>
            </a:pathLst>
          </a:custGeom>
          <a:ln w="11428">
            <a:solidFill>
              <a:srgbClr val="CCB4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5120"/>
          </a:p>
        </p:txBody>
      </p:sp>
      <p:sp>
        <p:nvSpPr>
          <p:cNvPr id="12" name="object 12"/>
          <p:cNvSpPr txBox="1"/>
          <p:nvPr/>
        </p:nvSpPr>
        <p:spPr>
          <a:xfrm>
            <a:off x="807309" y="5045103"/>
            <a:ext cx="7769465" cy="3127166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2177367">
              <a:lnSpc>
                <a:spcPct val="120000"/>
              </a:lnSpc>
              <a:spcBef>
                <a:spcPts val="142"/>
              </a:spcBef>
            </a:pPr>
            <a:r>
              <a:rPr sz="2844" b="1" dirty="0">
                <a:latin typeface="Georgia"/>
                <a:cs typeface="Georgia"/>
              </a:rPr>
              <a:t>SELECT</a:t>
            </a:r>
            <a:r>
              <a:rPr sz="2844" b="1" spc="-36" dirty="0"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*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Pilote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[Code</a:t>
            </a:r>
            <a:r>
              <a:rPr sz="2844" b="1" spc="-57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Pilote]</a:t>
            </a:r>
            <a:r>
              <a:rPr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FF0000"/>
                </a:solidFill>
                <a:latin typeface="Georgia"/>
                <a:cs typeface="Georgia"/>
              </a:rPr>
              <a:t>NOT</a:t>
            </a:r>
            <a:r>
              <a:rPr sz="2844" b="1" spc="-5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844" b="1" spc="-36" dirty="0">
                <a:solidFill>
                  <a:srgbClr val="FF0000"/>
                </a:solidFill>
                <a:latin typeface="Georgia"/>
                <a:cs typeface="Georgia"/>
              </a:rPr>
              <a:t>IN</a:t>
            </a:r>
            <a:endParaRPr sz="2844">
              <a:latin typeface="Georgia"/>
              <a:cs typeface="Georgia"/>
            </a:endParaRPr>
          </a:p>
          <a:p>
            <a:pPr marL="505734">
              <a:spcBef>
                <a:spcPts val="683"/>
              </a:spcBef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(SELECT</a:t>
            </a:r>
            <a:r>
              <a:rPr sz="2844" b="1" spc="-92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refPilote</a:t>
            </a:r>
            <a:endParaRPr sz="2844">
              <a:latin typeface="Georgia"/>
              <a:cs typeface="Georgia"/>
            </a:endParaRPr>
          </a:p>
          <a:p>
            <a:pPr marL="665582">
              <a:spcBef>
                <a:spcPts val="683"/>
              </a:spcBef>
              <a:tabLst>
                <a:tab pos="5425805" algn="l"/>
              </a:tabLst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FROM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Vols</a:t>
            </a:r>
            <a:r>
              <a:rPr sz="2844" b="1" spc="-2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INNER</a:t>
            </a:r>
            <a:r>
              <a:rPr sz="2844" b="1" spc="-43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JOIN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	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Avion</a:t>
            </a:r>
            <a:endParaRPr sz="2844">
              <a:latin typeface="Georgia"/>
              <a:cs typeface="Georgia"/>
            </a:endParaRPr>
          </a:p>
          <a:p>
            <a:pPr marL="572563" marR="7225" indent="-67732">
              <a:lnSpc>
                <a:spcPct val="120000"/>
              </a:lnSpc>
              <a:tabLst>
                <a:tab pos="6238594" algn="l"/>
              </a:tabLst>
            </a:pP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ON</a:t>
            </a:r>
            <a:r>
              <a:rPr sz="2844" b="1" spc="8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Vols.RefAvion=Avion.[Code</a:t>
            </a:r>
            <a:r>
              <a:rPr sz="2844" b="1" spc="6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Avion]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WHERE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Type</a:t>
            </a:r>
            <a:r>
              <a:rPr sz="2844" b="1" spc="-36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Like</a:t>
            </a:r>
            <a:r>
              <a:rPr sz="2844" b="1" spc="-28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« </a:t>
            </a:r>
            <a:r>
              <a:rPr sz="2844" b="1" spc="-14" dirty="0">
                <a:solidFill>
                  <a:srgbClr val="636B85"/>
                </a:solidFill>
                <a:latin typeface="Georgia"/>
                <a:cs typeface="Georgia"/>
              </a:rPr>
              <a:t>*Boeing*</a:t>
            </a:r>
            <a:r>
              <a:rPr sz="2844" b="1" dirty="0">
                <a:solidFill>
                  <a:srgbClr val="636B85"/>
                </a:solidFill>
                <a:latin typeface="Georgia"/>
                <a:cs typeface="Georgia"/>
              </a:rPr>
              <a:t>	</a:t>
            </a:r>
            <a:r>
              <a:rPr sz="2844" b="1" spc="-71" dirty="0">
                <a:solidFill>
                  <a:srgbClr val="636B85"/>
                </a:solidFill>
                <a:latin typeface="Georgia"/>
                <a:cs typeface="Georgia"/>
              </a:rPr>
              <a:t>»</a:t>
            </a:r>
            <a:endParaRPr sz="2844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1738" y="6686635"/>
            <a:ext cx="779221" cy="16960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688215" y="6668934"/>
            <a:ext cx="2780678" cy="1594054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 marR="7225">
              <a:spcBef>
                <a:spcPts val="142"/>
              </a:spcBef>
            </a:pPr>
            <a:r>
              <a:rPr sz="2560" dirty="0">
                <a:latin typeface="Georgia"/>
                <a:cs typeface="Georgia"/>
              </a:rPr>
              <a:t>Pilotes</a:t>
            </a:r>
            <a:r>
              <a:rPr sz="2560" spc="-7" dirty="0">
                <a:latin typeface="Georgia"/>
                <a:cs typeface="Georgia"/>
              </a:rPr>
              <a:t> </a:t>
            </a:r>
            <a:r>
              <a:rPr sz="2560" dirty="0">
                <a:latin typeface="Georgia"/>
                <a:cs typeface="Georgia"/>
              </a:rPr>
              <a:t>ayant</a:t>
            </a:r>
            <a:r>
              <a:rPr sz="2560" spc="14" dirty="0">
                <a:latin typeface="Georgia"/>
                <a:cs typeface="Georgia"/>
              </a:rPr>
              <a:t> </a:t>
            </a:r>
            <a:r>
              <a:rPr sz="2560" spc="-14" dirty="0">
                <a:latin typeface="Georgia"/>
                <a:cs typeface="Georgia"/>
              </a:rPr>
              <a:t>piloté </a:t>
            </a:r>
            <a:r>
              <a:rPr sz="2560" dirty="0">
                <a:latin typeface="Georgia"/>
                <a:cs typeface="Georgia"/>
              </a:rPr>
              <a:t>des</a:t>
            </a:r>
            <a:r>
              <a:rPr sz="2560" spc="-7" dirty="0">
                <a:latin typeface="Georgia"/>
                <a:cs typeface="Georgia"/>
              </a:rPr>
              <a:t> </a:t>
            </a:r>
            <a:r>
              <a:rPr sz="2560" dirty="0">
                <a:latin typeface="Georgia"/>
                <a:cs typeface="Georgia"/>
              </a:rPr>
              <a:t>avions</a:t>
            </a:r>
            <a:r>
              <a:rPr sz="2560" spc="14" dirty="0">
                <a:latin typeface="Georgia"/>
                <a:cs typeface="Georgia"/>
              </a:rPr>
              <a:t> </a:t>
            </a:r>
            <a:r>
              <a:rPr sz="2560" dirty="0">
                <a:latin typeface="Georgia"/>
                <a:cs typeface="Georgia"/>
              </a:rPr>
              <a:t>dans</a:t>
            </a:r>
            <a:r>
              <a:rPr sz="2560" spc="-7" dirty="0">
                <a:latin typeface="Georgia"/>
                <a:cs typeface="Georgia"/>
              </a:rPr>
              <a:t> </a:t>
            </a:r>
            <a:r>
              <a:rPr sz="2560" spc="-36" dirty="0">
                <a:latin typeface="Georgia"/>
                <a:cs typeface="Georgia"/>
              </a:rPr>
              <a:t>la </a:t>
            </a:r>
            <a:r>
              <a:rPr sz="2560" dirty="0">
                <a:latin typeface="Georgia"/>
                <a:cs typeface="Georgia"/>
              </a:rPr>
              <a:t>catégories</a:t>
            </a:r>
            <a:r>
              <a:rPr sz="2560" spc="-36" dirty="0">
                <a:latin typeface="Georgia"/>
                <a:cs typeface="Georgia"/>
              </a:rPr>
              <a:t> des </a:t>
            </a:r>
            <a:r>
              <a:rPr sz="2560" spc="-14" dirty="0">
                <a:latin typeface="Georgia"/>
                <a:cs typeface="Georgia"/>
              </a:rPr>
              <a:t>Boeing</a:t>
            </a:r>
            <a:endParaRPr sz="256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7701406" y="6262583"/>
            <a:ext cx="21018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pPr marL="54186">
              <a:lnSpc>
                <a:spcPts val="2681"/>
              </a:lnSpc>
            </a:pPr>
            <a:fld id="{81D60167-4931-47E6-BA6A-407CBD079E47}" type="slidenum">
              <a:rPr lang="en-FR" spc="-5" smtClean="0"/>
              <a:pPr marL="38100">
                <a:lnSpc>
                  <a:spcPts val="1885"/>
                </a:lnSpc>
              </a:pPr>
              <a:t>9</a:t>
            </a:fld>
            <a:endParaRPr spc="-7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83540" y="6453480"/>
            <a:ext cx="1887220" cy="198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8062"/>
            <a:r>
              <a:rPr lang="en-GB"/>
              <a:t>L2</a:t>
            </a:r>
            <a:r>
              <a:rPr lang="en-GB" spc="5"/>
              <a:t> </a:t>
            </a:r>
            <a:r>
              <a:rPr lang="en-GB"/>
              <a:t>MIASH</a:t>
            </a:r>
            <a:r>
              <a:rPr lang="en-GB" spc="-25"/>
              <a:t> </a:t>
            </a:r>
            <a:r>
              <a:rPr lang="en-GB"/>
              <a:t>-</a:t>
            </a:r>
            <a:r>
              <a:rPr lang="en-GB" spc="-15"/>
              <a:t> </a:t>
            </a:r>
            <a:r>
              <a:rPr lang="en-GB"/>
              <a:t>S. Ben</a:t>
            </a:r>
            <a:r>
              <a:rPr lang="en-GB" spc="5"/>
              <a:t> </a:t>
            </a:r>
            <a:r>
              <a:rPr lang="en-GB" spc="-10"/>
              <a:t>Hamida</a:t>
            </a:r>
            <a:endParaRPr spc="-14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7C0516EE2DF41922B846A6DEC3C7D" ma:contentTypeVersion="14" ma:contentTypeDescription="Crée un document." ma:contentTypeScope="" ma:versionID="6e8e1dda151e80b3c3d944aa1ea309c7">
  <xsd:schema xmlns:xsd="http://www.w3.org/2001/XMLSchema" xmlns:xs="http://www.w3.org/2001/XMLSchema" xmlns:p="http://schemas.microsoft.com/office/2006/metadata/properties" xmlns:ns3="7b431633-3ff7-4138-84ce-a85a9cfa09a2" xmlns:ns4="5d06632e-cc0a-4d31-95ff-9049fca9918a" targetNamespace="http://schemas.microsoft.com/office/2006/metadata/properties" ma:root="true" ma:fieldsID="d1e65cabc5fda3a98d3cc5a24527e033" ns3:_="" ns4:_="">
    <xsd:import namespace="7b431633-3ff7-4138-84ce-a85a9cfa09a2"/>
    <xsd:import namespace="5d06632e-cc0a-4d31-95ff-9049fca991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31633-3ff7-4138-84ce-a85a9cfa09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6632e-cc0a-4d31-95ff-9049fca9918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7605AD-CC06-41BC-BCD2-9C660E9DC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72A80E-3F63-4B53-BBA7-A5A463E6E906}">
  <ds:schemaRefs>
    <ds:schemaRef ds:uri="http://schemas.microsoft.com/office/2006/documentManagement/types"/>
    <ds:schemaRef ds:uri="http://purl.org/dc/dcmitype/"/>
    <ds:schemaRef ds:uri="7b431633-3ff7-4138-84ce-a85a9cfa09a2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d06632e-cc0a-4d31-95ff-9049fca9918a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B1C7710-9E06-47A5-A9F6-E0B4E7B7B0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31633-3ff7-4138-84ce-a85a9cfa09a2"/>
    <ds:schemaRef ds:uri="5d06632e-cc0a-4d31-95ff-9049fca99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926</Words>
  <Application>Microsoft Macintosh PowerPoint</Application>
  <PresentationFormat>Custom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Averta</vt:lpstr>
      <vt:lpstr>Calibri</vt:lpstr>
      <vt:lpstr>Cambria Math</vt:lpstr>
      <vt:lpstr>Century Gothic</vt:lpstr>
      <vt:lpstr>Courier New</vt:lpstr>
      <vt:lpstr>Georgia</vt:lpstr>
      <vt:lpstr>Helvetica Neue</vt:lpstr>
      <vt:lpstr>Times New Roman</vt:lpstr>
      <vt:lpstr>Verdana</vt:lpstr>
      <vt:lpstr>Wingdings 2</vt:lpstr>
      <vt:lpstr>Conception personnalisée</vt:lpstr>
      <vt:lpstr>Bases de Données Relationnelles </vt:lpstr>
      <vt:lpstr>Les sous-requêtes</vt:lpstr>
      <vt:lpstr>SQL : sous-requêtes</vt:lpstr>
      <vt:lpstr>SQL : sous-requêtes</vt:lpstr>
      <vt:lpstr>SQL : sous-requêtes</vt:lpstr>
      <vt:lpstr>SQL : sous-requêtes</vt:lpstr>
      <vt:lpstr>SQL : sous-requêtes: IN – NOT IN</vt:lpstr>
      <vt:lpstr>SQL : sous-requêtes: IN – NOT IN</vt:lpstr>
      <vt:lpstr>SQL : sous-requêtes: IN – NOT IN</vt:lpstr>
      <vt:lpstr>PowerPoint Presentation</vt:lpstr>
      <vt:lpstr>Excercise</vt:lpstr>
      <vt:lpstr>Excercise</vt:lpstr>
      <vt:lpstr>Exercice : BD Cinéma</vt:lpstr>
      <vt:lpstr>Application BD Cinéma :</vt:lpstr>
      <vt:lpstr>Application BD Cinéma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Rafael Angarita arocha</cp:lastModifiedBy>
  <cp:revision>14</cp:revision>
  <cp:lastPrinted>2017-01-23T15:11:16Z</cp:lastPrinted>
  <dcterms:modified xsi:type="dcterms:W3CDTF">2022-10-27T18:48:34Z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0x010100C817C0516EE2DF41922B846A6DEC3C7D</vt:lpwstr>
  </property>
</Properties>
</file>