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87" r:id="rId2"/>
    <p:sldId id="257" r:id="rId3"/>
    <p:sldId id="258" r:id="rId4"/>
    <p:sldId id="288" r:id="rId5"/>
    <p:sldId id="262" r:id="rId6"/>
    <p:sldId id="259" r:id="rId7"/>
    <p:sldId id="261" r:id="rId8"/>
    <p:sldId id="260" r:id="rId9"/>
    <p:sldId id="264" r:id="rId10"/>
    <p:sldId id="263" r:id="rId11"/>
    <p:sldId id="265" r:id="rId12"/>
    <p:sldId id="266" r:id="rId13"/>
    <p:sldId id="274" r:id="rId14"/>
    <p:sldId id="289" r:id="rId15"/>
    <p:sldId id="268" r:id="rId16"/>
    <p:sldId id="267" r:id="rId17"/>
    <p:sldId id="269" r:id="rId18"/>
    <p:sldId id="270" r:id="rId19"/>
    <p:sldId id="290" r:id="rId20"/>
    <p:sldId id="271" r:id="rId21"/>
    <p:sldId id="275" r:id="rId22"/>
    <p:sldId id="276" r:id="rId23"/>
    <p:sldId id="283" r:id="rId24"/>
    <p:sldId id="284" r:id="rId25"/>
    <p:sldId id="291" r:id="rId26"/>
    <p:sldId id="272" r:id="rId27"/>
    <p:sldId id="273" r:id="rId28"/>
    <p:sldId id="277" r:id="rId29"/>
    <p:sldId id="278" r:id="rId30"/>
    <p:sldId id="279" r:id="rId31"/>
    <p:sldId id="281" r:id="rId32"/>
    <p:sldId id="286" r:id="rId33"/>
    <p:sldId id="292" r:id="rId34"/>
    <p:sldId id="280" r:id="rId35"/>
    <p:sldId id="282" r:id="rId36"/>
    <p:sldId id="285" r:id="rId37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7"/>
    <p:restoredTop sz="94789"/>
  </p:normalViewPr>
  <p:slideViewPr>
    <p:cSldViewPr snapToObjects="1">
      <p:cViewPr varScale="1">
        <p:scale>
          <a:sx n="125" d="100"/>
          <a:sy n="125" d="100"/>
        </p:scale>
        <p:origin x="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at-peyre Jean-francois" userId="becad93b-336f-4c19-a0e7-8e57c8c95ceb" providerId="ADAL" clId="{4BAE10CA-7856-8849-B384-942ECA48108A}"/>
    <pc:docChg chg="modSld">
      <pc:chgData name="Pradat-peyre Jean-francois" userId="becad93b-336f-4c19-a0e7-8e57c8c95ceb" providerId="ADAL" clId="{4BAE10CA-7856-8849-B384-942ECA48108A}" dt="2020-11-10T09:04:00.207" v="33" actId="20577"/>
      <pc:docMkLst>
        <pc:docMk/>
      </pc:docMkLst>
      <pc:sldChg chg="modSp mod">
        <pc:chgData name="Pradat-peyre Jean-francois" userId="becad93b-336f-4c19-a0e7-8e57c8c95ceb" providerId="ADAL" clId="{4BAE10CA-7856-8849-B384-942ECA48108A}" dt="2020-11-10T09:04:00.207" v="33" actId="20577"/>
        <pc:sldMkLst>
          <pc:docMk/>
          <pc:sldMk cId="0" sldId="286"/>
        </pc:sldMkLst>
        <pc:spChg chg="mod">
          <ac:chgData name="Pradat-peyre Jean-francois" userId="becad93b-336f-4c19-a0e7-8e57c8c95ceb" providerId="ADAL" clId="{4BAE10CA-7856-8849-B384-942ECA48108A}" dt="2020-11-10T09:04:00.207" v="33" actId="20577"/>
          <ac:spMkLst>
            <pc:docMk/>
            <pc:sldMk cId="0" sldId="286"/>
            <ac:spMk id="30722" creationId="{17A7B618-008F-0E45-8B0A-C057C3F2C8BA}"/>
          </ac:spMkLst>
        </pc:spChg>
      </pc:sldChg>
    </pc:docChg>
  </pc:docChgLst>
  <pc:docChgLst>
    <pc:chgData name="Pradat-peyre Jean-francois" userId="becad93b-336f-4c19-a0e7-8e57c8c95ceb" providerId="ADAL" clId="{72D35BC7-0A16-FD44-B4D4-DBE0D68F5736}"/>
    <pc:docChg chg="custSel modSld">
      <pc:chgData name="Pradat-peyre Jean-francois" userId="becad93b-336f-4c19-a0e7-8e57c8c95ceb" providerId="ADAL" clId="{72D35BC7-0A16-FD44-B4D4-DBE0D68F5736}" dt="2020-10-16T12:36:35.360" v="34" actId="1076"/>
      <pc:docMkLst>
        <pc:docMk/>
      </pc:docMkLst>
      <pc:sldChg chg="modSp">
        <pc:chgData name="Pradat-peyre Jean-francois" userId="becad93b-336f-4c19-a0e7-8e57c8c95ceb" providerId="ADAL" clId="{72D35BC7-0A16-FD44-B4D4-DBE0D68F5736}" dt="2020-10-16T12:31:46.473" v="21" actId="14100"/>
        <pc:sldMkLst>
          <pc:docMk/>
          <pc:sldMk cId="0" sldId="260"/>
        </pc:sldMkLst>
        <pc:spChg chg="mod">
          <ac:chgData name="Pradat-peyre Jean-francois" userId="becad93b-336f-4c19-a0e7-8e57c8c95ceb" providerId="ADAL" clId="{72D35BC7-0A16-FD44-B4D4-DBE0D68F5736}" dt="2020-10-16T12:31:46.473" v="21" actId="14100"/>
          <ac:spMkLst>
            <pc:docMk/>
            <pc:sldMk cId="0" sldId="260"/>
            <ac:spMk id="9218" creationId="{E0798F94-1EA2-1946-9113-C7B3DDCEF2E2}"/>
          </ac:spMkLst>
        </pc:spChg>
      </pc:sldChg>
      <pc:sldChg chg="modSp mod">
        <pc:chgData name="Pradat-peyre Jean-francois" userId="becad93b-336f-4c19-a0e7-8e57c8c95ceb" providerId="ADAL" clId="{72D35BC7-0A16-FD44-B4D4-DBE0D68F5736}" dt="2020-10-16T12:31:33.995" v="19" actId="313"/>
        <pc:sldMkLst>
          <pc:docMk/>
          <pc:sldMk cId="0" sldId="261"/>
        </pc:sldMkLst>
        <pc:spChg chg="mod">
          <ac:chgData name="Pradat-peyre Jean-francois" userId="becad93b-336f-4c19-a0e7-8e57c8c95ceb" providerId="ADAL" clId="{72D35BC7-0A16-FD44-B4D4-DBE0D68F5736}" dt="2020-10-16T12:31:33.995" v="19" actId="313"/>
          <ac:spMkLst>
            <pc:docMk/>
            <pc:sldMk cId="0" sldId="261"/>
            <ac:spMk id="8194" creationId="{EE5CA339-B6F0-DB47-8051-FE965201B43E}"/>
          </ac:spMkLst>
        </pc:spChg>
      </pc:sldChg>
      <pc:sldChg chg="modSp mod">
        <pc:chgData name="Pradat-peyre Jean-francois" userId="becad93b-336f-4c19-a0e7-8e57c8c95ceb" providerId="ADAL" clId="{72D35BC7-0A16-FD44-B4D4-DBE0D68F5736}" dt="2020-10-16T12:30:53.569" v="11" actId="313"/>
        <pc:sldMkLst>
          <pc:docMk/>
          <pc:sldMk cId="0" sldId="262"/>
        </pc:sldMkLst>
        <pc:spChg chg="mod">
          <ac:chgData name="Pradat-peyre Jean-francois" userId="becad93b-336f-4c19-a0e7-8e57c8c95ceb" providerId="ADAL" clId="{72D35BC7-0A16-FD44-B4D4-DBE0D68F5736}" dt="2020-10-16T12:30:53.569" v="11" actId="313"/>
          <ac:spMkLst>
            <pc:docMk/>
            <pc:sldMk cId="0" sldId="262"/>
            <ac:spMk id="6146" creationId="{686B92D6-27D8-3B42-BAAD-28EAB82393B9}"/>
          </ac:spMkLst>
        </pc:spChg>
      </pc:sldChg>
      <pc:sldChg chg="modSp mod">
        <pc:chgData name="Pradat-peyre Jean-francois" userId="becad93b-336f-4c19-a0e7-8e57c8c95ceb" providerId="ADAL" clId="{72D35BC7-0A16-FD44-B4D4-DBE0D68F5736}" dt="2020-10-16T12:29:04.563" v="5" actId="14100"/>
        <pc:sldMkLst>
          <pc:docMk/>
          <pc:sldMk cId="0" sldId="263"/>
        </pc:sldMkLst>
        <pc:spChg chg="mod">
          <ac:chgData name="Pradat-peyre Jean-francois" userId="becad93b-336f-4c19-a0e7-8e57c8c95ceb" providerId="ADAL" clId="{72D35BC7-0A16-FD44-B4D4-DBE0D68F5736}" dt="2020-10-16T12:28:53.752" v="4" actId="1076"/>
          <ac:spMkLst>
            <pc:docMk/>
            <pc:sldMk cId="0" sldId="263"/>
            <ac:spMk id="7" creationId="{BD9E672C-8F9B-F043-B5B8-263F6B5A0188}"/>
          </ac:spMkLst>
        </pc:spChg>
        <pc:spChg chg="mod">
          <ac:chgData name="Pradat-peyre Jean-francois" userId="becad93b-336f-4c19-a0e7-8e57c8c95ceb" providerId="ADAL" clId="{72D35BC7-0A16-FD44-B4D4-DBE0D68F5736}" dt="2020-10-16T12:28:35.493" v="0" actId="1076"/>
          <ac:spMkLst>
            <pc:docMk/>
            <pc:sldMk cId="0" sldId="263"/>
            <ac:spMk id="10" creationId="{3A20734B-2631-4B4C-95BE-9F5E2A01CEED}"/>
          </ac:spMkLst>
        </pc:spChg>
        <pc:cxnChg chg="mod">
          <ac:chgData name="Pradat-peyre Jean-francois" userId="becad93b-336f-4c19-a0e7-8e57c8c95ceb" providerId="ADAL" clId="{72D35BC7-0A16-FD44-B4D4-DBE0D68F5736}" dt="2020-10-16T12:29:04.563" v="5" actId="14100"/>
          <ac:cxnSpMkLst>
            <pc:docMk/>
            <pc:sldMk cId="0" sldId="263"/>
            <ac:cxnSpMk id="11265" creationId="{250B2926-960E-9949-BDA5-B64FF147AC8C}"/>
          </ac:cxnSpMkLst>
        </pc:cxnChg>
        <pc:cxnChg chg="mod">
          <ac:chgData name="Pradat-peyre Jean-francois" userId="becad93b-336f-4c19-a0e7-8e57c8c95ceb" providerId="ADAL" clId="{72D35BC7-0A16-FD44-B4D4-DBE0D68F5736}" dt="2020-10-16T12:28:45.988" v="2" actId="14100"/>
          <ac:cxnSpMkLst>
            <pc:docMk/>
            <pc:sldMk cId="0" sldId="263"/>
            <ac:cxnSpMk id="11274" creationId="{8E0E6EB8-B2E0-954D-BDE4-9E1730891C30}"/>
          </ac:cxnSpMkLst>
        </pc:cxnChg>
        <pc:cxnChg chg="mod">
          <ac:chgData name="Pradat-peyre Jean-francois" userId="becad93b-336f-4c19-a0e7-8e57c8c95ceb" providerId="ADAL" clId="{72D35BC7-0A16-FD44-B4D4-DBE0D68F5736}" dt="2020-10-16T12:28:50.421" v="3" actId="14100"/>
          <ac:cxnSpMkLst>
            <pc:docMk/>
            <pc:sldMk cId="0" sldId="263"/>
            <ac:cxnSpMk id="11275" creationId="{92300F80-D519-4742-B1F3-916BC95952F4}"/>
          </ac:cxnSpMkLst>
        </pc:cxnChg>
      </pc:sldChg>
      <pc:sldChg chg="modSp mod">
        <pc:chgData name="Pradat-peyre Jean-francois" userId="becad93b-336f-4c19-a0e7-8e57c8c95ceb" providerId="ADAL" clId="{72D35BC7-0A16-FD44-B4D4-DBE0D68F5736}" dt="2020-10-16T12:34:36.996" v="28" actId="14100"/>
        <pc:sldMkLst>
          <pc:docMk/>
          <pc:sldMk cId="0" sldId="272"/>
        </pc:sldMkLst>
        <pc:spChg chg="mod">
          <ac:chgData name="Pradat-peyre Jean-francois" userId="becad93b-336f-4c19-a0e7-8e57c8c95ceb" providerId="ADAL" clId="{72D35BC7-0A16-FD44-B4D4-DBE0D68F5736}" dt="2020-10-16T12:34:33.396" v="27" actId="1076"/>
          <ac:spMkLst>
            <pc:docMk/>
            <pc:sldMk cId="0" sldId="272"/>
            <ac:spMk id="22" creationId="{AD3BD4C7-3AF2-714B-8701-FC38CC309AA8}"/>
          </ac:spMkLst>
        </pc:spChg>
        <pc:cxnChg chg="mod">
          <ac:chgData name="Pradat-peyre Jean-francois" userId="becad93b-336f-4c19-a0e7-8e57c8c95ceb" providerId="ADAL" clId="{72D35BC7-0A16-FD44-B4D4-DBE0D68F5736}" dt="2020-10-16T12:34:36.996" v="28" actId="14100"/>
          <ac:cxnSpMkLst>
            <pc:docMk/>
            <pc:sldMk cId="0" sldId="272"/>
            <ac:cxnSpMk id="24596" creationId="{74B9DC8D-05F2-9D4F-B879-7E5793154D7F}"/>
          </ac:cxnSpMkLst>
        </pc:cxnChg>
      </pc:sldChg>
      <pc:sldChg chg="modSp mod">
        <pc:chgData name="Pradat-peyre Jean-francois" userId="becad93b-336f-4c19-a0e7-8e57c8c95ceb" providerId="ADAL" clId="{72D35BC7-0A16-FD44-B4D4-DBE0D68F5736}" dt="2020-10-16T12:30:27.702" v="8" actId="14100"/>
        <pc:sldMkLst>
          <pc:docMk/>
          <pc:sldMk cId="0" sldId="274"/>
        </pc:sldMkLst>
        <pc:spChg chg="mod">
          <ac:chgData name="Pradat-peyre Jean-francois" userId="becad93b-336f-4c19-a0e7-8e57c8c95ceb" providerId="ADAL" clId="{72D35BC7-0A16-FD44-B4D4-DBE0D68F5736}" dt="2020-10-16T12:30:19.107" v="7" actId="1076"/>
          <ac:spMkLst>
            <pc:docMk/>
            <pc:sldMk cId="0" sldId="274"/>
            <ac:spMk id="7" creationId="{83BE0B04-F584-C840-89D2-37711AEF00D0}"/>
          </ac:spMkLst>
        </pc:spChg>
        <pc:picChg chg="mod">
          <ac:chgData name="Pradat-peyre Jean-francois" userId="becad93b-336f-4c19-a0e7-8e57c8c95ceb" providerId="ADAL" clId="{72D35BC7-0A16-FD44-B4D4-DBE0D68F5736}" dt="2020-10-16T12:30:13.197" v="6" actId="1076"/>
          <ac:picMkLst>
            <pc:docMk/>
            <pc:sldMk cId="0" sldId="274"/>
            <ac:picMk id="14348" creationId="{111A8DC9-683B-C640-9FA7-9A1C916FFB2A}"/>
          </ac:picMkLst>
        </pc:picChg>
        <pc:cxnChg chg="mod">
          <ac:chgData name="Pradat-peyre Jean-francois" userId="becad93b-336f-4c19-a0e7-8e57c8c95ceb" providerId="ADAL" clId="{72D35BC7-0A16-FD44-B4D4-DBE0D68F5736}" dt="2020-10-16T12:30:27.702" v="8" actId="14100"/>
          <ac:cxnSpMkLst>
            <pc:docMk/>
            <pc:sldMk cId="0" sldId="274"/>
            <ac:cxnSpMk id="14337" creationId="{0446B037-1C46-6847-B28C-A4F5A5D958E5}"/>
          </ac:cxnSpMkLst>
        </pc:cxnChg>
      </pc:sldChg>
      <pc:sldChg chg="modSp mod">
        <pc:chgData name="Pradat-peyre Jean-francois" userId="becad93b-336f-4c19-a0e7-8e57c8c95ceb" providerId="ADAL" clId="{72D35BC7-0A16-FD44-B4D4-DBE0D68F5736}" dt="2020-10-16T12:35:30.569" v="31" actId="1076"/>
        <pc:sldMkLst>
          <pc:docMk/>
          <pc:sldMk cId="0" sldId="277"/>
        </pc:sldMkLst>
        <pc:spChg chg="mod">
          <ac:chgData name="Pradat-peyre Jean-francois" userId="becad93b-336f-4c19-a0e7-8e57c8c95ceb" providerId="ADAL" clId="{72D35BC7-0A16-FD44-B4D4-DBE0D68F5736}" dt="2020-10-16T12:35:14.279" v="29" actId="1076"/>
          <ac:spMkLst>
            <pc:docMk/>
            <pc:sldMk cId="0" sldId="277"/>
            <ac:spMk id="9" creationId="{FA36D6AB-E0FD-4747-B7CB-5F2410618FA5}"/>
          </ac:spMkLst>
        </pc:spChg>
        <pc:spChg chg="mod">
          <ac:chgData name="Pradat-peyre Jean-francois" userId="becad93b-336f-4c19-a0e7-8e57c8c95ceb" providerId="ADAL" clId="{72D35BC7-0A16-FD44-B4D4-DBE0D68F5736}" dt="2020-10-16T12:35:30.569" v="31" actId="1076"/>
          <ac:spMkLst>
            <pc:docMk/>
            <pc:sldMk cId="0" sldId="277"/>
            <ac:spMk id="16" creationId="{B20AAA7D-A027-8447-B0EA-902E5A0415D9}"/>
          </ac:spMkLst>
        </pc:spChg>
        <pc:cxnChg chg="mod">
          <ac:chgData name="Pradat-peyre Jean-francois" userId="becad93b-336f-4c19-a0e7-8e57c8c95ceb" providerId="ADAL" clId="{72D35BC7-0A16-FD44-B4D4-DBE0D68F5736}" dt="2020-10-16T12:35:17.070" v="30" actId="14100"/>
          <ac:cxnSpMkLst>
            <pc:docMk/>
            <pc:sldMk cId="0" sldId="277"/>
            <ac:cxnSpMk id="26631" creationId="{8B0764BA-1164-0C4D-9D1E-DB017BDD9597}"/>
          </ac:cxnSpMkLst>
        </pc:cxnChg>
        <pc:cxnChg chg="mod">
          <ac:chgData name="Pradat-peyre Jean-francois" userId="becad93b-336f-4c19-a0e7-8e57c8c95ceb" providerId="ADAL" clId="{72D35BC7-0A16-FD44-B4D4-DBE0D68F5736}" dt="2020-10-16T12:35:30.569" v="31" actId="1076"/>
          <ac:cxnSpMkLst>
            <pc:docMk/>
            <pc:sldMk cId="0" sldId="277"/>
            <ac:cxnSpMk id="26634" creationId="{58675B7E-F583-3A4F-AE38-E91CDC922681}"/>
          </ac:cxnSpMkLst>
        </pc:cxnChg>
      </pc:sldChg>
      <pc:sldChg chg="modSp mod">
        <pc:chgData name="Pradat-peyre Jean-francois" userId="becad93b-336f-4c19-a0e7-8e57c8c95ceb" providerId="ADAL" clId="{72D35BC7-0A16-FD44-B4D4-DBE0D68F5736}" dt="2020-10-16T12:36:04.276" v="33" actId="14100"/>
        <pc:sldMkLst>
          <pc:docMk/>
          <pc:sldMk cId="0" sldId="278"/>
        </pc:sldMkLst>
        <pc:spChg chg="mod">
          <ac:chgData name="Pradat-peyre Jean-francois" userId="becad93b-336f-4c19-a0e7-8e57c8c95ceb" providerId="ADAL" clId="{72D35BC7-0A16-FD44-B4D4-DBE0D68F5736}" dt="2020-10-16T12:36:04.276" v="33" actId="14100"/>
          <ac:spMkLst>
            <pc:docMk/>
            <pc:sldMk cId="0" sldId="278"/>
            <ac:spMk id="27649" creationId="{09BCB616-BADA-814F-AFA2-8C95E5C859AB}"/>
          </ac:spMkLst>
        </pc:spChg>
      </pc:sldChg>
      <pc:sldChg chg="modSp mod">
        <pc:chgData name="Pradat-peyre Jean-francois" userId="becad93b-336f-4c19-a0e7-8e57c8c95ceb" providerId="ADAL" clId="{72D35BC7-0A16-FD44-B4D4-DBE0D68F5736}" dt="2020-10-16T12:36:35.360" v="34" actId="1076"/>
        <pc:sldMkLst>
          <pc:docMk/>
          <pc:sldMk cId="0" sldId="281"/>
        </pc:sldMkLst>
        <pc:spChg chg="mod">
          <ac:chgData name="Pradat-peyre Jean-francois" userId="becad93b-336f-4c19-a0e7-8e57c8c95ceb" providerId="ADAL" clId="{72D35BC7-0A16-FD44-B4D4-DBE0D68F5736}" dt="2020-10-16T12:36:35.360" v="34" actId="1076"/>
          <ac:spMkLst>
            <pc:docMk/>
            <pc:sldMk cId="0" sldId="281"/>
            <ac:spMk id="9" creationId="{DE921B29-5FDD-A848-A38A-B49291F43B82}"/>
          </ac:spMkLst>
        </pc:spChg>
        <pc:cxnChg chg="mod">
          <ac:chgData name="Pradat-peyre Jean-francois" userId="becad93b-336f-4c19-a0e7-8e57c8c95ceb" providerId="ADAL" clId="{72D35BC7-0A16-FD44-B4D4-DBE0D68F5736}" dt="2020-10-16T12:36:35.360" v="34" actId="1076"/>
          <ac:cxnSpMkLst>
            <pc:docMk/>
            <pc:sldMk cId="0" sldId="281"/>
            <ac:cxnSpMk id="29703" creationId="{19637F03-AB27-F241-8F32-6C3170F8D6B4}"/>
          </ac:cxnSpMkLst>
        </pc:cxnChg>
      </pc:sldChg>
      <pc:sldChg chg="modSp mod">
        <pc:chgData name="Pradat-peyre Jean-francois" userId="becad93b-336f-4c19-a0e7-8e57c8c95ceb" providerId="ADAL" clId="{72D35BC7-0A16-FD44-B4D4-DBE0D68F5736}" dt="2020-10-16T12:34:03.493" v="26" actId="1076"/>
        <pc:sldMkLst>
          <pc:docMk/>
          <pc:sldMk cId="0" sldId="284"/>
        </pc:sldMkLst>
        <pc:spChg chg="mod">
          <ac:chgData name="Pradat-peyre Jean-francois" userId="becad93b-336f-4c19-a0e7-8e57c8c95ceb" providerId="ADAL" clId="{72D35BC7-0A16-FD44-B4D4-DBE0D68F5736}" dt="2020-10-16T12:34:03.493" v="26" actId="1076"/>
          <ac:spMkLst>
            <pc:docMk/>
            <pc:sldMk cId="0" sldId="284"/>
            <ac:spMk id="13" creationId="{B26E73FE-790F-2147-80B7-4E4B5E629EDB}"/>
          </ac:spMkLst>
        </pc:spChg>
        <pc:spChg chg="mod">
          <ac:chgData name="Pradat-peyre Jean-francois" userId="becad93b-336f-4c19-a0e7-8e57c8c95ceb" providerId="ADAL" clId="{72D35BC7-0A16-FD44-B4D4-DBE0D68F5736}" dt="2020-10-16T12:33:44.581" v="22" actId="1076"/>
          <ac:spMkLst>
            <pc:docMk/>
            <pc:sldMk cId="0" sldId="284"/>
            <ac:spMk id="14" creationId="{A8A3DA18-42CD-2E46-9A44-3C340EB579B5}"/>
          </ac:spMkLst>
        </pc:spChg>
        <pc:spChg chg="mod">
          <ac:chgData name="Pradat-peyre Jean-francois" userId="becad93b-336f-4c19-a0e7-8e57c8c95ceb" providerId="ADAL" clId="{72D35BC7-0A16-FD44-B4D4-DBE0D68F5736}" dt="2020-10-16T12:33:52.637" v="23" actId="1076"/>
          <ac:spMkLst>
            <pc:docMk/>
            <pc:sldMk cId="0" sldId="284"/>
            <ac:spMk id="15" creationId="{7E80EE0A-AF67-6A44-945C-974415DD4BA5}"/>
          </ac:spMkLst>
        </pc:spChg>
        <pc:spChg chg="mod">
          <ac:chgData name="Pradat-peyre Jean-francois" userId="becad93b-336f-4c19-a0e7-8e57c8c95ceb" providerId="ADAL" clId="{72D35BC7-0A16-FD44-B4D4-DBE0D68F5736}" dt="2020-10-16T12:34:00.770" v="25" actId="1076"/>
          <ac:spMkLst>
            <pc:docMk/>
            <pc:sldMk cId="0" sldId="284"/>
            <ac:spMk id="23559" creationId="{DC0A7FEF-71F3-FD42-BDB2-BEE11A3F007E}"/>
          </ac:spMkLst>
        </pc:spChg>
      </pc:sldChg>
    </pc:docChg>
  </pc:docChgLst>
  <pc:docChgLst>
    <pc:chgData name="Hillah Lom messan" userId="ca681c2e-7fdf-40b5-bb04-d36bd813e505" providerId="ADAL" clId="{E6B956EB-783D-C344-970F-E3EEC6283CF3}"/>
    <pc:docChg chg="modSld">
      <pc:chgData name="Hillah Lom messan" userId="ca681c2e-7fdf-40b5-bb04-d36bd813e505" providerId="ADAL" clId="{E6B956EB-783D-C344-970F-E3EEC6283CF3}" dt="2020-10-20T18:57:39.993" v="72" actId="20577"/>
      <pc:docMkLst>
        <pc:docMk/>
      </pc:docMkLst>
      <pc:sldChg chg="modSp mod">
        <pc:chgData name="Hillah Lom messan" userId="ca681c2e-7fdf-40b5-bb04-d36bd813e505" providerId="ADAL" clId="{E6B956EB-783D-C344-970F-E3EEC6283CF3}" dt="2020-10-20T18:42:12.886" v="1" actId="20577"/>
        <pc:sldMkLst>
          <pc:docMk/>
          <pc:sldMk cId="0" sldId="258"/>
        </pc:sldMkLst>
        <pc:spChg chg="mod">
          <ac:chgData name="Hillah Lom messan" userId="ca681c2e-7fdf-40b5-bb04-d36bd813e505" providerId="ADAL" clId="{E6B956EB-783D-C344-970F-E3EEC6283CF3}" dt="2020-10-20T18:42:12.886" v="1" actId="20577"/>
          <ac:spMkLst>
            <pc:docMk/>
            <pc:sldMk cId="0" sldId="258"/>
            <ac:spMk id="5122" creationId="{01E817A4-A200-7D49-ACE9-E6AC49497513}"/>
          </ac:spMkLst>
        </pc:spChg>
      </pc:sldChg>
      <pc:sldChg chg="modSp mod">
        <pc:chgData name="Hillah Lom messan" userId="ca681c2e-7fdf-40b5-bb04-d36bd813e505" providerId="ADAL" clId="{E6B956EB-783D-C344-970F-E3EEC6283CF3}" dt="2020-10-20T18:43:39.726" v="2" actId="20577"/>
        <pc:sldMkLst>
          <pc:docMk/>
          <pc:sldMk cId="0" sldId="259"/>
        </pc:sldMkLst>
        <pc:spChg chg="mod">
          <ac:chgData name="Hillah Lom messan" userId="ca681c2e-7fdf-40b5-bb04-d36bd813e505" providerId="ADAL" clId="{E6B956EB-783D-C344-970F-E3EEC6283CF3}" dt="2020-10-20T18:43:39.726" v="2" actId="20577"/>
          <ac:spMkLst>
            <pc:docMk/>
            <pc:sldMk cId="0" sldId="259"/>
            <ac:spMk id="7170" creationId="{34A87CC9-7E1D-5944-8215-A673A191B986}"/>
          </ac:spMkLst>
        </pc:spChg>
      </pc:sldChg>
      <pc:sldChg chg="modSp mod">
        <pc:chgData name="Hillah Lom messan" userId="ca681c2e-7fdf-40b5-bb04-d36bd813e505" providerId="ADAL" clId="{E6B956EB-783D-C344-970F-E3EEC6283CF3}" dt="2020-10-20T18:44:19.182" v="3" actId="20577"/>
        <pc:sldMkLst>
          <pc:docMk/>
          <pc:sldMk cId="0" sldId="261"/>
        </pc:sldMkLst>
        <pc:spChg chg="mod">
          <ac:chgData name="Hillah Lom messan" userId="ca681c2e-7fdf-40b5-bb04-d36bd813e505" providerId="ADAL" clId="{E6B956EB-783D-C344-970F-E3EEC6283CF3}" dt="2020-10-20T18:44:19.182" v="3" actId="20577"/>
          <ac:spMkLst>
            <pc:docMk/>
            <pc:sldMk cId="0" sldId="261"/>
            <ac:spMk id="8194" creationId="{EE5CA339-B6F0-DB47-8051-FE965201B43E}"/>
          </ac:spMkLst>
        </pc:spChg>
      </pc:sldChg>
      <pc:sldChg chg="modSp mod">
        <pc:chgData name="Hillah Lom messan" userId="ca681c2e-7fdf-40b5-bb04-d36bd813e505" providerId="ADAL" clId="{E6B956EB-783D-C344-970F-E3EEC6283CF3}" dt="2020-10-20T18:50:23.177" v="45" actId="20577"/>
        <pc:sldMkLst>
          <pc:docMk/>
          <pc:sldMk cId="0" sldId="263"/>
        </pc:sldMkLst>
        <pc:spChg chg="mod">
          <ac:chgData name="Hillah Lom messan" userId="ca681c2e-7fdf-40b5-bb04-d36bd813e505" providerId="ADAL" clId="{E6B956EB-783D-C344-970F-E3EEC6283CF3}" dt="2020-10-20T18:48:51.370" v="32" actId="20577"/>
          <ac:spMkLst>
            <pc:docMk/>
            <pc:sldMk cId="0" sldId="263"/>
            <ac:spMk id="11269" creationId="{F3E32E5C-197A-9549-89B1-9A4FFCBBC77A}"/>
          </ac:spMkLst>
        </pc:spChg>
        <pc:spChg chg="mod">
          <ac:chgData name="Hillah Lom messan" userId="ca681c2e-7fdf-40b5-bb04-d36bd813e505" providerId="ADAL" clId="{E6B956EB-783D-C344-970F-E3EEC6283CF3}" dt="2020-10-20T18:50:23.177" v="45" actId="20577"/>
          <ac:spMkLst>
            <pc:docMk/>
            <pc:sldMk cId="0" sldId="263"/>
            <ac:spMk id="11270" creationId="{B18C02CC-6C87-6144-8B7B-030B0560D7E7}"/>
          </ac:spMkLst>
        </pc:spChg>
      </pc:sldChg>
      <pc:sldChg chg="modSp mod">
        <pc:chgData name="Hillah Lom messan" userId="ca681c2e-7fdf-40b5-bb04-d36bd813e505" providerId="ADAL" clId="{E6B956EB-783D-C344-970F-E3EEC6283CF3}" dt="2020-10-20T18:46:54.286" v="26" actId="20577"/>
        <pc:sldMkLst>
          <pc:docMk/>
          <pc:sldMk cId="0" sldId="264"/>
        </pc:sldMkLst>
        <pc:spChg chg="mod">
          <ac:chgData name="Hillah Lom messan" userId="ca681c2e-7fdf-40b5-bb04-d36bd813e505" providerId="ADAL" clId="{E6B956EB-783D-C344-970F-E3EEC6283CF3}" dt="2020-10-20T18:46:54.286" v="26" actId="20577"/>
          <ac:spMkLst>
            <pc:docMk/>
            <pc:sldMk cId="0" sldId="264"/>
            <ac:spMk id="10242" creationId="{1E886D24-5D77-2D46-88D3-B7AD4CC2F3D8}"/>
          </ac:spMkLst>
        </pc:spChg>
      </pc:sldChg>
      <pc:sldChg chg="modSp mod">
        <pc:chgData name="Hillah Lom messan" userId="ca681c2e-7fdf-40b5-bb04-d36bd813e505" providerId="ADAL" clId="{E6B956EB-783D-C344-970F-E3EEC6283CF3}" dt="2020-10-20T18:54:09.515" v="70" actId="20577"/>
        <pc:sldMkLst>
          <pc:docMk/>
          <pc:sldMk cId="0" sldId="270"/>
        </pc:sldMkLst>
        <pc:spChg chg="mod">
          <ac:chgData name="Hillah Lom messan" userId="ca681c2e-7fdf-40b5-bb04-d36bd813e505" providerId="ADAL" clId="{E6B956EB-783D-C344-970F-E3EEC6283CF3}" dt="2020-10-20T18:54:09.515" v="70" actId="20577"/>
          <ac:spMkLst>
            <pc:docMk/>
            <pc:sldMk cId="0" sldId="270"/>
            <ac:spMk id="18434" creationId="{241F60FB-6D0B-7F41-92B2-A802FF62F6B3}"/>
          </ac:spMkLst>
        </pc:spChg>
      </pc:sldChg>
      <pc:sldChg chg="modSp mod">
        <pc:chgData name="Hillah Lom messan" userId="ca681c2e-7fdf-40b5-bb04-d36bd813e505" providerId="ADAL" clId="{E6B956EB-783D-C344-970F-E3EEC6283CF3}" dt="2020-10-20T18:53:10.816" v="66" actId="20577"/>
        <pc:sldMkLst>
          <pc:docMk/>
          <pc:sldMk cId="0" sldId="274"/>
        </pc:sldMkLst>
        <pc:spChg chg="mod">
          <ac:chgData name="Hillah Lom messan" userId="ca681c2e-7fdf-40b5-bb04-d36bd813e505" providerId="ADAL" clId="{E6B956EB-783D-C344-970F-E3EEC6283CF3}" dt="2020-10-20T18:52:26.579" v="51" actId="20577"/>
          <ac:spMkLst>
            <pc:docMk/>
            <pc:sldMk cId="0" sldId="274"/>
            <ac:spMk id="14341" creationId="{B8992BAD-5B5F-2A4D-B464-71646CC5C14D}"/>
          </ac:spMkLst>
        </pc:spChg>
        <pc:spChg chg="mod">
          <ac:chgData name="Hillah Lom messan" userId="ca681c2e-7fdf-40b5-bb04-d36bd813e505" providerId="ADAL" clId="{E6B956EB-783D-C344-970F-E3EEC6283CF3}" dt="2020-10-20T18:53:10.816" v="66" actId="20577"/>
          <ac:spMkLst>
            <pc:docMk/>
            <pc:sldMk cId="0" sldId="274"/>
            <ac:spMk id="14342" creationId="{D17BA860-ADF8-FF46-888F-A110D8AB04DD}"/>
          </ac:spMkLst>
        </pc:spChg>
      </pc:sldChg>
      <pc:sldChg chg="modSp mod">
        <pc:chgData name="Hillah Lom messan" userId="ca681c2e-7fdf-40b5-bb04-d36bd813e505" providerId="ADAL" clId="{E6B956EB-783D-C344-970F-E3EEC6283CF3}" dt="2020-10-20T18:57:39.993" v="72" actId="20577"/>
        <pc:sldMkLst>
          <pc:docMk/>
          <pc:sldMk cId="0" sldId="284"/>
        </pc:sldMkLst>
        <pc:spChg chg="mod">
          <ac:chgData name="Hillah Lom messan" userId="ca681c2e-7fdf-40b5-bb04-d36bd813e505" providerId="ADAL" clId="{E6B956EB-783D-C344-970F-E3EEC6283CF3}" dt="2020-10-20T18:57:39.993" v="72" actId="20577"/>
          <ac:spMkLst>
            <pc:docMk/>
            <pc:sldMk cId="0" sldId="284"/>
            <ac:spMk id="23559" creationId="{DC0A7FEF-71F3-FD42-BDB2-BEE11A3F007E}"/>
          </ac:spMkLst>
        </pc:spChg>
      </pc:sldChg>
    </pc:docChg>
  </pc:docChgLst>
  <pc:docChgLst>
    <pc:chgData name="Pradat-peyre Jean-francois" userId="becad93b-336f-4c19-a0e7-8e57c8c95ceb" providerId="ADAL" clId="{944B4C59-CB47-F444-ADEA-A604795E948E}"/>
    <pc:docChg chg="undo custSel addSld delSld modSld modMainMaster">
      <pc:chgData name="Pradat-peyre Jean-francois" userId="becad93b-336f-4c19-a0e7-8e57c8c95ceb" providerId="ADAL" clId="{944B4C59-CB47-F444-ADEA-A604795E948E}" dt="2020-10-16T08:05:51.327" v="190" actId="1035"/>
      <pc:docMkLst>
        <pc:docMk/>
      </pc:docMkLst>
      <pc:sldChg chg="addSp delSp modSp del mod">
        <pc:chgData name="Pradat-peyre Jean-francois" userId="becad93b-336f-4c19-a0e7-8e57c8c95ceb" providerId="ADAL" clId="{944B4C59-CB47-F444-ADEA-A604795E948E}" dt="2020-10-16T08:00:32.550" v="47" actId="2696"/>
        <pc:sldMkLst>
          <pc:docMk/>
          <pc:sldMk cId="0" sldId="256"/>
        </pc:sldMkLst>
        <pc:spChg chg="add del mod">
          <ac:chgData name="Pradat-peyre Jean-francois" userId="becad93b-336f-4c19-a0e7-8e57c8c95ceb" providerId="ADAL" clId="{944B4C59-CB47-F444-ADEA-A604795E948E}" dt="2020-10-16T07:59:38.048" v="2" actId="478"/>
          <ac:spMkLst>
            <pc:docMk/>
            <pc:sldMk cId="0" sldId="256"/>
            <ac:spMk id="3" creationId="{585B9BF0-E55B-BD4A-A099-E6FAFE469182}"/>
          </ac:spMkLst>
        </pc:spChg>
        <pc:spChg chg="add del mod">
          <ac:chgData name="Pradat-peyre Jean-francois" userId="becad93b-336f-4c19-a0e7-8e57c8c95ceb" providerId="ADAL" clId="{944B4C59-CB47-F444-ADEA-A604795E948E}" dt="2020-10-16T07:59:41.351" v="4"/>
          <ac:spMkLst>
            <pc:docMk/>
            <pc:sldMk cId="0" sldId="256"/>
            <ac:spMk id="4" creationId="{C38079E9-C80C-2443-A600-2232069A69B2}"/>
          </ac:spMkLst>
        </pc:spChg>
        <pc:spChg chg="add mod">
          <ac:chgData name="Pradat-peyre Jean-francois" userId="becad93b-336f-4c19-a0e7-8e57c8c95ceb" providerId="ADAL" clId="{944B4C59-CB47-F444-ADEA-A604795E948E}" dt="2020-10-16T07:59:54.775" v="9" actId="14100"/>
          <ac:spMkLst>
            <pc:docMk/>
            <pc:sldMk cId="0" sldId="256"/>
            <ac:spMk id="5" creationId="{B022FA35-0412-2948-824D-0239E573440E}"/>
          </ac:spMkLst>
        </pc:spChg>
        <pc:spChg chg="del mod">
          <ac:chgData name="Pradat-peyre Jean-francois" userId="becad93b-336f-4c19-a0e7-8e57c8c95ceb" providerId="ADAL" clId="{944B4C59-CB47-F444-ADEA-A604795E948E}" dt="2020-10-16T07:59:35.587" v="1" actId="478"/>
          <ac:spMkLst>
            <pc:docMk/>
            <pc:sldMk cId="0" sldId="256"/>
            <ac:spMk id="3074" creationId="{03E1C11F-B6F1-234E-8955-ADE86F4032F2}"/>
          </ac:spMkLst>
        </pc:spChg>
      </pc:sldChg>
      <pc:sldChg chg="modSp mod">
        <pc:chgData name="Pradat-peyre Jean-francois" userId="becad93b-336f-4c19-a0e7-8e57c8c95ceb" providerId="ADAL" clId="{944B4C59-CB47-F444-ADEA-A604795E948E}" dt="2020-10-16T08:02:46.415" v="83" actId="1076"/>
        <pc:sldMkLst>
          <pc:docMk/>
          <pc:sldMk cId="0" sldId="265"/>
        </pc:sldMkLst>
        <pc:spChg chg="mod">
          <ac:chgData name="Pradat-peyre Jean-francois" userId="becad93b-336f-4c19-a0e7-8e57c8c95ceb" providerId="ADAL" clId="{944B4C59-CB47-F444-ADEA-A604795E948E}" dt="2020-10-16T08:02:46.415" v="83" actId="1076"/>
          <ac:spMkLst>
            <pc:docMk/>
            <pc:sldMk cId="0" sldId="265"/>
            <ac:spMk id="5" creationId="{934F9F49-F652-2A45-AC4A-FEF4E20DD3FE}"/>
          </ac:spMkLst>
        </pc:spChg>
      </pc:sldChg>
      <pc:sldChg chg="modSp mod">
        <pc:chgData name="Pradat-peyre Jean-francois" userId="becad93b-336f-4c19-a0e7-8e57c8c95ceb" providerId="ADAL" clId="{944B4C59-CB47-F444-ADEA-A604795E948E}" dt="2020-10-16T08:02:40.497" v="82" actId="1076"/>
        <pc:sldMkLst>
          <pc:docMk/>
          <pc:sldMk cId="0" sldId="266"/>
        </pc:sldMkLst>
        <pc:spChg chg="mod">
          <ac:chgData name="Pradat-peyre Jean-francois" userId="becad93b-336f-4c19-a0e7-8e57c8c95ceb" providerId="ADAL" clId="{944B4C59-CB47-F444-ADEA-A604795E948E}" dt="2020-10-16T08:02:40.497" v="82" actId="1076"/>
          <ac:spMkLst>
            <pc:docMk/>
            <pc:sldMk cId="0" sldId="266"/>
            <ac:spMk id="2" creationId="{4524763D-BAE0-3449-B7AF-05239BDE0DE0}"/>
          </ac:spMkLst>
        </pc:spChg>
      </pc:sldChg>
      <pc:sldChg chg="modSp mod">
        <pc:chgData name="Pradat-peyre Jean-francois" userId="becad93b-336f-4c19-a0e7-8e57c8c95ceb" providerId="ADAL" clId="{944B4C59-CB47-F444-ADEA-A604795E948E}" dt="2020-10-16T08:05:04.712" v="163" actId="1076"/>
        <pc:sldMkLst>
          <pc:docMk/>
          <pc:sldMk cId="0" sldId="277"/>
        </pc:sldMkLst>
        <pc:spChg chg="mod">
          <ac:chgData name="Pradat-peyre Jean-francois" userId="becad93b-336f-4c19-a0e7-8e57c8c95ceb" providerId="ADAL" clId="{944B4C59-CB47-F444-ADEA-A604795E948E}" dt="2020-10-16T08:05:04.712" v="163" actId="1076"/>
          <ac:spMkLst>
            <pc:docMk/>
            <pc:sldMk cId="0" sldId="277"/>
            <ac:spMk id="2" creationId="{BCE0CCD8-073E-2248-9972-A5318BA90AAE}"/>
          </ac:spMkLst>
        </pc:spChg>
      </pc:sldChg>
      <pc:sldChg chg="modSp mod">
        <pc:chgData name="Pradat-peyre Jean-francois" userId="becad93b-336f-4c19-a0e7-8e57c8c95ceb" providerId="ADAL" clId="{944B4C59-CB47-F444-ADEA-A604795E948E}" dt="2020-10-16T08:05:09.741" v="164" actId="1076"/>
        <pc:sldMkLst>
          <pc:docMk/>
          <pc:sldMk cId="0" sldId="278"/>
        </pc:sldMkLst>
        <pc:spChg chg="mod">
          <ac:chgData name="Pradat-peyre Jean-francois" userId="becad93b-336f-4c19-a0e7-8e57c8c95ceb" providerId="ADAL" clId="{944B4C59-CB47-F444-ADEA-A604795E948E}" dt="2020-10-16T08:05:09.741" v="164" actId="1076"/>
          <ac:spMkLst>
            <pc:docMk/>
            <pc:sldMk cId="0" sldId="278"/>
            <ac:spMk id="2" creationId="{3A5F4D0F-DCE3-1242-9ADC-E2090E0927A9}"/>
          </ac:spMkLst>
        </pc:spChg>
      </pc:sldChg>
      <pc:sldChg chg="modSp mod">
        <pc:chgData name="Pradat-peyre Jean-francois" userId="becad93b-336f-4c19-a0e7-8e57c8c95ceb" providerId="ADAL" clId="{944B4C59-CB47-F444-ADEA-A604795E948E}" dt="2020-10-16T08:05:16.839" v="165" actId="1076"/>
        <pc:sldMkLst>
          <pc:docMk/>
          <pc:sldMk cId="0" sldId="281"/>
        </pc:sldMkLst>
        <pc:spChg chg="mod">
          <ac:chgData name="Pradat-peyre Jean-francois" userId="becad93b-336f-4c19-a0e7-8e57c8c95ceb" providerId="ADAL" clId="{944B4C59-CB47-F444-ADEA-A604795E948E}" dt="2020-10-16T08:05:16.839" v="165" actId="1076"/>
          <ac:spMkLst>
            <pc:docMk/>
            <pc:sldMk cId="0" sldId="281"/>
            <ac:spMk id="2" creationId="{EAB51798-73C9-0E4D-BE0A-EF97617B1668}"/>
          </ac:spMkLst>
        </pc:spChg>
      </pc:sldChg>
      <pc:sldChg chg="modSp mod">
        <pc:chgData name="Pradat-peyre Jean-francois" userId="becad93b-336f-4c19-a0e7-8e57c8c95ceb" providerId="ADAL" clId="{944B4C59-CB47-F444-ADEA-A604795E948E}" dt="2020-10-16T08:05:43.401" v="187" actId="1076"/>
        <pc:sldMkLst>
          <pc:docMk/>
          <pc:sldMk cId="0" sldId="282"/>
        </pc:sldMkLst>
        <pc:spChg chg="mod">
          <ac:chgData name="Pradat-peyre Jean-francois" userId="becad93b-336f-4c19-a0e7-8e57c8c95ceb" providerId="ADAL" clId="{944B4C59-CB47-F444-ADEA-A604795E948E}" dt="2020-10-16T08:05:43.401" v="187" actId="1076"/>
          <ac:spMkLst>
            <pc:docMk/>
            <pc:sldMk cId="0" sldId="282"/>
            <ac:spMk id="2" creationId="{9F6CA2C8-E3DC-C446-A320-B30E25581EB3}"/>
          </ac:spMkLst>
        </pc:spChg>
      </pc:sldChg>
      <pc:sldChg chg="modSp mod">
        <pc:chgData name="Pradat-peyre Jean-francois" userId="becad93b-336f-4c19-a0e7-8e57c8c95ceb" providerId="ADAL" clId="{944B4C59-CB47-F444-ADEA-A604795E948E}" dt="2020-10-16T08:05:51.327" v="190" actId="1035"/>
        <pc:sldMkLst>
          <pc:docMk/>
          <pc:sldMk cId="0" sldId="285"/>
        </pc:sldMkLst>
        <pc:spChg chg="mod">
          <ac:chgData name="Pradat-peyre Jean-francois" userId="becad93b-336f-4c19-a0e7-8e57c8c95ceb" providerId="ADAL" clId="{944B4C59-CB47-F444-ADEA-A604795E948E}" dt="2020-10-16T08:05:51.327" v="190" actId="1035"/>
          <ac:spMkLst>
            <pc:docMk/>
            <pc:sldMk cId="0" sldId="285"/>
            <ac:spMk id="2" creationId="{C1A2184E-B528-3644-A611-7F8FEDFCA7FD}"/>
          </ac:spMkLst>
        </pc:spChg>
      </pc:sldChg>
      <pc:sldChg chg="modSp mod">
        <pc:chgData name="Pradat-peyre Jean-francois" userId="becad93b-336f-4c19-a0e7-8e57c8c95ceb" providerId="ADAL" clId="{944B4C59-CB47-F444-ADEA-A604795E948E}" dt="2020-10-16T08:05:21.486" v="166" actId="1076"/>
        <pc:sldMkLst>
          <pc:docMk/>
          <pc:sldMk cId="0" sldId="286"/>
        </pc:sldMkLst>
        <pc:spChg chg="mod">
          <ac:chgData name="Pradat-peyre Jean-francois" userId="becad93b-336f-4c19-a0e7-8e57c8c95ceb" providerId="ADAL" clId="{944B4C59-CB47-F444-ADEA-A604795E948E}" dt="2020-10-16T08:05:21.486" v="166" actId="1076"/>
          <ac:spMkLst>
            <pc:docMk/>
            <pc:sldMk cId="0" sldId="286"/>
            <ac:spMk id="2" creationId="{85A22CDF-6FC6-2A48-99D8-6DBAAC4D9EA2}"/>
          </ac:spMkLst>
        </pc:spChg>
      </pc:sldChg>
      <pc:sldChg chg="modSp add mod">
        <pc:chgData name="Pradat-peyre Jean-francois" userId="becad93b-336f-4c19-a0e7-8e57c8c95ceb" providerId="ADAL" clId="{944B4C59-CB47-F444-ADEA-A604795E948E}" dt="2020-10-16T08:00:29.341" v="46" actId="20577"/>
        <pc:sldMkLst>
          <pc:docMk/>
          <pc:sldMk cId="1451089784" sldId="287"/>
        </pc:sldMkLst>
        <pc:spChg chg="mod">
          <ac:chgData name="Pradat-peyre Jean-francois" userId="becad93b-336f-4c19-a0e7-8e57c8c95ceb" providerId="ADAL" clId="{944B4C59-CB47-F444-ADEA-A604795E948E}" dt="2020-10-16T08:00:29.341" v="46" actId="20577"/>
          <ac:spMkLst>
            <pc:docMk/>
            <pc:sldMk cId="1451089784" sldId="287"/>
            <ac:spMk id="17410" creationId="{322AD05D-9669-724B-86D4-2BE23AEF99C0}"/>
          </ac:spMkLst>
        </pc:spChg>
      </pc:sldChg>
      <pc:sldChg chg="delSp modSp add mod">
        <pc:chgData name="Pradat-peyre Jean-francois" userId="becad93b-336f-4c19-a0e7-8e57c8c95ceb" providerId="ADAL" clId="{944B4C59-CB47-F444-ADEA-A604795E948E}" dt="2020-10-16T08:03:32.543" v="103" actId="478"/>
        <pc:sldMkLst>
          <pc:docMk/>
          <pc:sldMk cId="2072310253" sldId="288"/>
        </pc:sldMkLst>
        <pc:spChg chg="mod">
          <ac:chgData name="Pradat-peyre Jean-francois" userId="becad93b-336f-4c19-a0e7-8e57c8c95ceb" providerId="ADAL" clId="{944B4C59-CB47-F444-ADEA-A604795E948E}" dt="2020-10-16T08:03:29.203" v="102" actId="20577"/>
          <ac:spMkLst>
            <pc:docMk/>
            <pc:sldMk cId="2072310253" sldId="288"/>
            <ac:spMk id="2" creationId="{2B4C0941-0DED-6440-9788-C77E06ADACA7}"/>
          </ac:spMkLst>
        </pc:spChg>
        <pc:spChg chg="del">
          <ac:chgData name="Pradat-peyre Jean-francois" userId="becad93b-336f-4c19-a0e7-8e57c8c95ceb" providerId="ADAL" clId="{944B4C59-CB47-F444-ADEA-A604795E948E}" dt="2020-10-16T08:03:32.543" v="103" actId="478"/>
          <ac:spMkLst>
            <pc:docMk/>
            <pc:sldMk cId="2072310253" sldId="288"/>
            <ac:spMk id="3" creationId="{9E961B0B-307A-1D4B-9143-0126D750EAFE}"/>
          </ac:spMkLst>
        </pc:spChg>
      </pc:sldChg>
      <pc:sldChg chg="modSp add mod">
        <pc:chgData name="Pradat-peyre Jean-francois" userId="becad93b-336f-4c19-a0e7-8e57c8c95ceb" providerId="ADAL" clId="{944B4C59-CB47-F444-ADEA-A604795E948E}" dt="2020-10-16T08:04:01.179" v="114" actId="20577"/>
        <pc:sldMkLst>
          <pc:docMk/>
          <pc:sldMk cId="1134101905" sldId="289"/>
        </pc:sldMkLst>
        <pc:spChg chg="mod">
          <ac:chgData name="Pradat-peyre Jean-francois" userId="becad93b-336f-4c19-a0e7-8e57c8c95ceb" providerId="ADAL" clId="{944B4C59-CB47-F444-ADEA-A604795E948E}" dt="2020-10-16T08:04:01.179" v="114" actId="20577"/>
          <ac:spMkLst>
            <pc:docMk/>
            <pc:sldMk cId="1134101905" sldId="289"/>
            <ac:spMk id="2" creationId="{2B4C0941-0DED-6440-9788-C77E06ADACA7}"/>
          </ac:spMkLst>
        </pc:spChg>
      </pc:sldChg>
      <pc:sldChg chg="modSp add mod">
        <pc:chgData name="Pradat-peyre Jean-francois" userId="becad93b-336f-4c19-a0e7-8e57c8c95ceb" providerId="ADAL" clId="{944B4C59-CB47-F444-ADEA-A604795E948E}" dt="2020-10-16T08:04:21.644" v="132" actId="20577"/>
        <pc:sldMkLst>
          <pc:docMk/>
          <pc:sldMk cId="2682069376" sldId="290"/>
        </pc:sldMkLst>
        <pc:spChg chg="mod">
          <ac:chgData name="Pradat-peyre Jean-francois" userId="becad93b-336f-4c19-a0e7-8e57c8c95ceb" providerId="ADAL" clId="{944B4C59-CB47-F444-ADEA-A604795E948E}" dt="2020-10-16T08:04:21.644" v="132" actId="20577"/>
          <ac:spMkLst>
            <pc:docMk/>
            <pc:sldMk cId="2682069376" sldId="290"/>
            <ac:spMk id="2" creationId="{2B4C0941-0DED-6440-9788-C77E06ADACA7}"/>
          </ac:spMkLst>
        </pc:spChg>
      </pc:sldChg>
      <pc:sldChg chg="modSp add mod">
        <pc:chgData name="Pradat-peyre Jean-francois" userId="becad93b-336f-4c19-a0e7-8e57c8c95ceb" providerId="ADAL" clId="{944B4C59-CB47-F444-ADEA-A604795E948E}" dt="2020-10-16T08:04:54.389" v="162" actId="20577"/>
        <pc:sldMkLst>
          <pc:docMk/>
          <pc:sldMk cId="3687843179" sldId="291"/>
        </pc:sldMkLst>
        <pc:spChg chg="mod">
          <ac:chgData name="Pradat-peyre Jean-francois" userId="becad93b-336f-4c19-a0e7-8e57c8c95ceb" providerId="ADAL" clId="{944B4C59-CB47-F444-ADEA-A604795E948E}" dt="2020-10-16T08:04:54.389" v="162" actId="20577"/>
          <ac:spMkLst>
            <pc:docMk/>
            <pc:sldMk cId="3687843179" sldId="291"/>
            <ac:spMk id="2" creationId="{2B4C0941-0DED-6440-9788-C77E06ADACA7}"/>
          </ac:spMkLst>
        </pc:spChg>
      </pc:sldChg>
      <pc:sldChg chg="modSp add mod">
        <pc:chgData name="Pradat-peyre Jean-francois" userId="becad93b-336f-4c19-a0e7-8e57c8c95ceb" providerId="ADAL" clId="{944B4C59-CB47-F444-ADEA-A604795E948E}" dt="2020-10-16T08:05:34.358" v="186" actId="20577"/>
        <pc:sldMkLst>
          <pc:docMk/>
          <pc:sldMk cId="3981519837" sldId="292"/>
        </pc:sldMkLst>
        <pc:spChg chg="mod">
          <ac:chgData name="Pradat-peyre Jean-francois" userId="becad93b-336f-4c19-a0e7-8e57c8c95ceb" providerId="ADAL" clId="{944B4C59-CB47-F444-ADEA-A604795E948E}" dt="2020-10-16T08:05:34.358" v="186" actId="20577"/>
          <ac:spMkLst>
            <pc:docMk/>
            <pc:sldMk cId="3981519837" sldId="292"/>
            <ac:spMk id="2" creationId="{2B4C0941-0DED-6440-9788-C77E06ADACA7}"/>
          </ac:spMkLst>
        </pc:spChg>
      </pc:sldChg>
      <pc:sldMasterChg chg="modSp mod">
        <pc:chgData name="Pradat-peyre Jean-francois" userId="becad93b-336f-4c19-a0e7-8e57c8c95ceb" providerId="ADAL" clId="{944B4C59-CB47-F444-ADEA-A604795E948E}" dt="2020-10-16T08:01:07.767" v="81" actId="20577"/>
        <pc:sldMasterMkLst>
          <pc:docMk/>
          <pc:sldMasterMk cId="0" sldId="2147483660"/>
        </pc:sldMasterMkLst>
        <pc:spChg chg="mod">
          <ac:chgData name="Pradat-peyre Jean-francois" userId="becad93b-336f-4c19-a0e7-8e57c8c95ceb" providerId="ADAL" clId="{944B4C59-CB47-F444-ADEA-A604795E948E}" dt="2020-10-16T08:00:52.076" v="56" actId="20577"/>
          <ac:spMkLst>
            <pc:docMk/>
            <pc:sldMasterMk cId="0" sldId="2147483660"/>
            <ac:spMk id="34825" creationId="{8BAF0D31-7E0B-5244-8750-4F369FF31834}"/>
          </ac:spMkLst>
        </pc:spChg>
        <pc:spChg chg="mod">
          <ac:chgData name="Pradat-peyre Jean-francois" userId="becad93b-336f-4c19-a0e7-8e57c8c95ceb" providerId="ADAL" clId="{944B4C59-CB47-F444-ADEA-A604795E948E}" dt="2020-10-16T08:01:07.767" v="81" actId="20577"/>
          <ac:spMkLst>
            <pc:docMk/>
            <pc:sldMasterMk cId="0" sldId="2147483660"/>
            <ac:spMk id="109574" creationId="{86D82582-D631-AF41-AFF8-64B4FBBCBE2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D2223F-57A9-7747-9030-5D13345EB4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BD3B44-4C56-9E47-A54E-DAA059B71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E7CFD-797D-5B44-AFA1-4633B46FE829}" type="datetime1">
              <a:rPr lang="fr-FR" altLang="fr-FR"/>
              <a:pPr/>
              <a:t>10/11/2020</a:t>
            </a:fld>
            <a:endParaRPr lang="fr-FR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679B40-7CCD-C340-940B-24B19C1F60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4A52ED-2505-2A40-BA98-8BF67F51B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38A8BC7-B7BE-DC42-9B33-E702882217D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3DCC164-FD74-6D4A-A3AA-EA09804857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7C16C4-B74A-6F4F-A356-924FF11EA8C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2257275-5186-4E4B-B37B-1A82A1DEB621}" type="datetime1">
              <a:rPr lang="fr-FR" altLang="fr-FR"/>
              <a:pPr/>
              <a:t>10/11/2020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27E2BA1E-E4D5-9D45-8D07-A2BBB2017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F0FE100C-9807-374A-AEB6-BF9A4CAFF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85FF3-766E-0245-9297-8DCF4F1AA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4E01F1-459B-A74F-A1D2-6A0601F4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3E5B3B5-2784-1A4E-BDB9-B5305D32421C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575E61CF-8DD0-5645-904A-BDB7D7E55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5B3422-3D65-844E-8C58-6A609381C049}" type="slidenum">
              <a:rPr lang="fr-FR" altLang="fr-FR" sz="1300"/>
              <a:pPr eaLnBrk="1" hangingPunct="1"/>
              <a:t>1</a:t>
            </a:fld>
            <a:endParaRPr lang="fr-FR" altLang="fr-FR" sz="13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F2E6DA8-2884-304E-8077-0902A20E5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DE48684-EDFF-3D48-BAE6-464214991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19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C92288-CEAA-5C4D-B486-E71BD04F82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3546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BBBC9A-946C-644C-8EA0-31C9C6DC35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21162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78638" y="0"/>
            <a:ext cx="2189162" cy="6323013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6388" y="0"/>
            <a:ext cx="6419850" cy="6323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527C984-71BC-4947-A5CA-A325C911A1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337726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388" y="0"/>
            <a:ext cx="8761412" cy="9144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06388" y="1296988"/>
            <a:ext cx="4227512" cy="5026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6300" y="1296988"/>
            <a:ext cx="4227513" cy="5026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DFF7B-34E3-BF40-8F9B-E254F3A226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553200"/>
            <a:ext cx="3922713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60297295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388" y="0"/>
            <a:ext cx="8761412" cy="9144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06388" y="1296988"/>
            <a:ext cx="4227512" cy="5026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86300" y="1296988"/>
            <a:ext cx="4227513" cy="24368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227513" cy="24368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45EF8F-4A89-9C4E-B94D-78312F81D7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553200"/>
            <a:ext cx="3922713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8773059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F0AF91-713B-A34B-A84F-0C21CF8821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209614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F3EF62-9F08-684D-ACBF-146F44616C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118672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6388" y="1296988"/>
            <a:ext cx="42275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6300" y="1296988"/>
            <a:ext cx="42275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F73E03-0269-414A-988F-384BFCC7B2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21953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9CE2-B6B0-AC41-8015-AECC344252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3097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946203C-0B21-F543-86AF-233315EB17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137356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5132E7F-55EA-344E-AB92-99BEAA2E78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41757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AFD27E-0DC2-BA4F-BFE5-2C33530ED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217273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B938B4-3EDF-B546-9ED5-579487CC21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168727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113220F-B1D0-4842-9F02-C15427BE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C4C1AA"/>
          </a:solidFill>
          <a:ln w="9525">
            <a:solidFill>
              <a:srgbClr val="C4C1AA"/>
            </a:solidFill>
            <a:miter lim="800000"/>
            <a:headEnd/>
            <a:tailEnd/>
          </a:ln>
        </p:spPr>
        <p:txBody>
          <a:bodyPr wrap="none" lIns="76191" tIns="38097" rIns="76191" bIns="38097" anchor="ctr"/>
          <a:lstStyle>
            <a:lvl1pPr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1900" b="1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A039CB6-7AA0-8F4E-A3BE-A5D9613CB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74993" tIns="38998" rIns="74993" bIns="38998" anchor="ctr"/>
          <a:lstStyle>
            <a:lvl1pPr defTabSz="3062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062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062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062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062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06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06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06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06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fr-FR" sz="2800" b="1">
              <a:solidFill>
                <a:srgbClr val="003399"/>
              </a:solidFill>
            </a:endParaRP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919F55C2-F9BE-644C-BD17-17F0FEF38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0"/>
            <a:ext cx="87614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76191" tIns="38097" rIns="76191" bIns="380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459864E8-122E-2A4A-805A-110093DB9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296988"/>
            <a:ext cx="86074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105" tIns="34390" rIns="70105" bIns="34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86D82582-D631-AF41-AFF8-64B4FBBCBE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6553200"/>
            <a:ext cx="693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91" tIns="38097" rIns="76191" bIns="38097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3366"/>
                </a:solidFill>
              </a:defRPr>
            </a:lvl1pPr>
          </a:lstStyle>
          <a:p>
            <a:r>
              <a:rPr lang="fr-FR" altLang="fr-FR" dirty="0"/>
              <a:t>Programmation Concurrente – M1 MIAGE - J.-F. Pradat-Peyre</a:t>
            </a:r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89ABEA68-22BF-8649-8B95-7C8751454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73138"/>
            <a:ext cx="9144000" cy="0"/>
          </a:xfrm>
          <a:prstGeom prst="line">
            <a:avLst/>
          </a:prstGeom>
          <a:noFill/>
          <a:ln w="76200">
            <a:solidFill>
              <a:schemeClr val="accent2">
                <a:alpha val="43137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824" name="Rectangle 9">
            <a:extLst>
              <a:ext uri="{FF2B5EF4-FFF2-40B4-BE49-F238E27FC236}">
                <a16:creationId xmlns:a16="http://schemas.microsoft.com/office/drawing/2014/main" id="{5F75318C-4E30-D246-9ED7-6B787017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6553200"/>
            <a:ext cx="1903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191" tIns="38097" rIns="76191" bIns="38097"/>
          <a:lstStyle>
            <a:lvl1pPr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99971F6-6F67-0140-84EE-824F1E484BA5}" type="slidenum">
              <a:rPr lang="fr-FR" altLang="fr-FR" sz="1100" b="1">
                <a:solidFill>
                  <a:srgbClr val="003366"/>
                </a:solidFill>
              </a:rPr>
              <a:pPr algn="r" eaLnBrk="1" hangingPunct="1"/>
              <a:t>‹N°›</a:t>
            </a:fld>
            <a:endParaRPr lang="fr-FR" altLang="fr-FR" sz="1100" b="1">
              <a:solidFill>
                <a:srgbClr val="003366"/>
              </a:solidFill>
            </a:endParaRPr>
          </a:p>
        </p:txBody>
      </p:sp>
      <p:sp>
        <p:nvSpPr>
          <p:cNvPr id="34825" name="Rectangle 11">
            <a:extLst>
              <a:ext uri="{FF2B5EF4-FFF2-40B4-BE49-F238E27FC236}">
                <a16:creationId xmlns:a16="http://schemas.microsoft.com/office/drawing/2014/main" id="{8BAF0D31-7E0B-5244-8750-4F369FF31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553200"/>
            <a:ext cx="1903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191" tIns="38097" rIns="76191" bIns="38097"/>
          <a:lstStyle>
            <a:lvl1pPr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04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r-FR" sz="1100" b="1" dirty="0">
                <a:solidFill>
                  <a:srgbClr val="003366"/>
                </a:solidFill>
              </a:rPr>
              <a:t>2020-2021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l" defTabSz="760413" rtl="0" fontAlgn="base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+mj-lt"/>
          <a:ea typeface="ＭＳ Ｐゴシック" charset="-128"/>
          <a:cs typeface="ＭＳ Ｐゴシック" charset="-128"/>
        </a:defRPr>
      </a:lvl1pPr>
      <a:lvl2pPr algn="l" defTabSz="760413" rtl="0" fontAlgn="base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  <a:ea typeface="ＭＳ Ｐゴシック" charset="-128"/>
          <a:cs typeface="ＭＳ Ｐゴシック" charset="-128"/>
        </a:defRPr>
      </a:lvl2pPr>
      <a:lvl3pPr algn="l" defTabSz="760413" rtl="0" fontAlgn="base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  <a:ea typeface="ＭＳ Ｐゴシック" charset="-128"/>
          <a:cs typeface="ＭＳ Ｐゴシック" charset="-128"/>
        </a:defRPr>
      </a:lvl3pPr>
      <a:lvl4pPr algn="l" defTabSz="760413" rtl="0" fontAlgn="base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  <a:ea typeface="ＭＳ Ｐゴシック" charset="-128"/>
          <a:cs typeface="ＭＳ Ｐゴシック" charset="-128"/>
        </a:defRPr>
      </a:lvl4pPr>
      <a:lvl5pPr algn="l" defTabSz="760413" rtl="0" fontAlgn="base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l" defTabSz="760413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</a:defRPr>
      </a:lvl6pPr>
      <a:lvl7pPr marL="914400" algn="l" defTabSz="760413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</a:defRPr>
      </a:lvl7pPr>
      <a:lvl8pPr marL="1371600" algn="l" defTabSz="760413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</a:defRPr>
      </a:lvl8pPr>
      <a:lvl9pPr marL="1828800" algn="l" defTabSz="760413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</a:defRPr>
      </a:lvl9pPr>
    </p:titleStyle>
    <p:bodyStyle>
      <a:lvl1pPr marL="392113" indent="-392113" algn="l" defTabSz="576263" rtl="0" fontAlgn="base">
        <a:lnSpc>
          <a:spcPct val="120000"/>
        </a:lnSpc>
        <a:spcBef>
          <a:spcPct val="50000"/>
        </a:spcBef>
        <a:spcAft>
          <a:spcPct val="30000"/>
        </a:spcAft>
        <a:buClr>
          <a:schemeClr val="accent2"/>
        </a:buClr>
        <a:buSzPct val="80000"/>
        <a:buFont typeface="Wingdings" pitchFamily="2" charset="2"/>
        <a:buChar char="v"/>
        <a:defRPr sz="17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804863" indent="-254000" algn="l" defTabSz="576263" rtl="0" fontAlgn="base">
        <a:spcBef>
          <a:spcPct val="0"/>
        </a:spcBef>
        <a:spcAft>
          <a:spcPct val="30000"/>
        </a:spcAft>
        <a:buClr>
          <a:srgbClr val="0099CC"/>
        </a:buClr>
        <a:buFont typeface="Wingdings" pitchFamily="2" charset="2"/>
        <a:buChar char="Ø"/>
        <a:defRPr sz="1600">
          <a:solidFill>
            <a:srgbClr val="000000"/>
          </a:solidFill>
          <a:latin typeface="+mn-lt"/>
          <a:ea typeface="ＭＳ Ｐゴシック" charset="-128"/>
        </a:defRPr>
      </a:lvl2pPr>
      <a:lvl3pPr marL="1200150" indent="-247650" algn="l" defTabSz="576263" rtl="0" fontAlgn="base">
        <a:spcBef>
          <a:spcPct val="10000"/>
        </a:spcBef>
        <a:spcAft>
          <a:spcPct val="20000"/>
        </a:spcAft>
        <a:buClr>
          <a:srgbClr val="003399"/>
        </a:buClr>
        <a:buSzPct val="100000"/>
        <a:buFont typeface="Wingdings" pitchFamily="2" charset="2"/>
        <a:buChar char="ü"/>
        <a:defRPr sz="1500">
          <a:solidFill>
            <a:srgbClr val="804000"/>
          </a:solidFill>
          <a:latin typeface="+mn-lt"/>
          <a:ea typeface="ＭＳ Ｐゴシック" charset="-128"/>
        </a:defRPr>
      </a:lvl3pPr>
      <a:lvl4pPr marL="1589088" indent="-233363" algn="l" defTabSz="576263" rtl="0" fontAlgn="base">
        <a:spcBef>
          <a:spcPct val="20000"/>
        </a:spcBef>
        <a:spcAft>
          <a:spcPct val="0"/>
        </a:spcAft>
        <a:buClr>
          <a:srgbClr val="3366CC"/>
        </a:buClr>
        <a:buSzPct val="100000"/>
        <a:buFont typeface="Monotype Sorts" pitchFamily="2" charset="2"/>
        <a:buChar char="w"/>
        <a:defRPr sz="1300">
          <a:solidFill>
            <a:srgbClr val="000000"/>
          </a:solidFill>
          <a:latin typeface="+mn-lt"/>
          <a:ea typeface="ＭＳ Ｐゴシック" charset="-128"/>
        </a:defRPr>
      </a:lvl4pPr>
      <a:lvl5pPr marL="1990725" indent="-244475" algn="l" defTabSz="576263" rtl="0" fontAlgn="base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pitchFamily="2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5pPr>
      <a:lvl6pPr marL="2447925" indent="-244475" algn="l" defTabSz="576263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6pPr>
      <a:lvl7pPr marL="2905125" indent="-244475" algn="l" defTabSz="576263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7pPr>
      <a:lvl8pPr marL="3362325" indent="-244475" algn="l" defTabSz="576263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8pPr>
      <a:lvl9pPr marL="3819525" indent="-244475" algn="l" defTabSz="576263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A6CABF8-A338-F64D-9C60-0030E70704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4739" y="2373923"/>
            <a:ext cx="7174523" cy="1055077"/>
          </a:xfrm>
        </p:spPr>
        <p:txBody>
          <a:bodyPr/>
          <a:lstStyle/>
          <a:p>
            <a:pPr algn="ctr" eaLnBrk="1" hangingPunct="1"/>
            <a:r>
              <a:rPr lang="fr-FR" altLang="fr-FR" sz="2308" dirty="0">
                <a:ea typeface="ＭＳ Ｐゴシック" panose="020B0600070205080204" pitchFamily="34" charset="-128"/>
              </a:rPr>
              <a:t>Cours Programmation Concurrente</a:t>
            </a:r>
            <a:br>
              <a:rPr lang="fr-FR" altLang="fr-FR" sz="2308" dirty="0">
                <a:ea typeface="ＭＳ Ｐゴシック" panose="020B0600070205080204" pitchFamily="34" charset="-128"/>
              </a:rPr>
            </a:br>
            <a:br>
              <a:rPr lang="fr-FR" altLang="fr-FR" sz="1939" dirty="0">
                <a:ea typeface="ＭＳ Ｐゴシック" panose="020B0600070205080204" pitchFamily="34" charset="-128"/>
              </a:rPr>
            </a:br>
            <a:br>
              <a:rPr lang="fr-FR" altLang="fr-FR" sz="1939" dirty="0">
                <a:ea typeface="ＭＳ Ｐゴシック" panose="020B0600070205080204" pitchFamily="34" charset="-128"/>
              </a:rPr>
            </a:br>
            <a:r>
              <a:rPr lang="fr-FR" altLang="fr-FR" sz="1939" dirty="0">
                <a:solidFill>
                  <a:srgbClr val="FF9999"/>
                </a:solidFill>
                <a:ea typeface="ＭＳ Ｐゴシック" panose="020B0600070205080204" pitchFamily="34" charset="-128"/>
              </a:rPr>
              <a:t>Master MIAGE M1</a:t>
            </a:r>
            <a:br>
              <a:rPr lang="fr-FR" altLang="fr-FR" sz="1939" dirty="0">
                <a:ea typeface="ＭＳ Ｐゴシック" panose="020B0600070205080204" pitchFamily="34" charset="-128"/>
              </a:rPr>
            </a:br>
            <a:br>
              <a:rPr lang="fr-FR" altLang="fr-FR" sz="1939" dirty="0">
                <a:ea typeface="ＭＳ Ｐゴシック" panose="020B0600070205080204" pitchFamily="34" charset="-128"/>
              </a:rPr>
            </a:br>
            <a:br>
              <a:rPr lang="fr-FR" altLang="fr-FR" sz="1939" dirty="0">
                <a:ea typeface="ＭＳ Ｐゴシック" panose="020B0600070205080204" pitchFamily="34" charset="-128"/>
              </a:rPr>
            </a:br>
            <a:r>
              <a:rPr lang="fr-FR" altLang="fr-FR" sz="1385" i="1" dirty="0">
                <a:ea typeface="ＭＳ Ｐゴシック" panose="020B0600070205080204" pitchFamily="34" charset="-128"/>
              </a:rPr>
              <a:t>Jean-François Pradat-Peyre,</a:t>
            </a:r>
            <a:br>
              <a:rPr lang="fr-FR" altLang="fr-FR" sz="1385" i="1" dirty="0">
                <a:ea typeface="ＭＳ Ｐゴシック" panose="020B0600070205080204" pitchFamily="34" charset="-128"/>
              </a:rPr>
            </a:br>
            <a:r>
              <a:rPr lang="fr-FR" altLang="fr-FR" sz="1385" i="1" dirty="0">
                <a:ea typeface="ＭＳ Ｐゴシック" panose="020B0600070205080204" pitchFamily="34" charset="-128"/>
              </a:rPr>
              <a:t>Lom </a:t>
            </a:r>
            <a:r>
              <a:rPr lang="fr-FR" altLang="fr-FR" sz="1385" i="1" dirty="0" err="1">
                <a:ea typeface="ＭＳ Ｐゴシック" panose="020B0600070205080204" pitchFamily="34" charset="-128"/>
              </a:rPr>
              <a:t>Hillah</a:t>
            </a:r>
            <a:br>
              <a:rPr lang="fr-FR" altLang="fr-FR" sz="1385" i="1" dirty="0">
                <a:ea typeface="ＭＳ Ｐゴシック" panose="020B0600070205080204" pitchFamily="34" charset="-128"/>
              </a:rPr>
            </a:br>
            <a:r>
              <a:rPr lang="fr-FR" altLang="fr-FR" sz="1385" i="1" dirty="0">
                <a:ea typeface="ＭＳ Ｐゴシック" panose="020B0600070205080204" pitchFamily="34" charset="-128"/>
              </a:rPr>
              <a:t>Université Paris Nanterre - UFR SEGMI</a:t>
            </a:r>
            <a:br>
              <a:rPr lang="fr-FR" altLang="fr-FR" sz="1385" i="1" dirty="0">
                <a:ea typeface="ＭＳ Ｐゴシック" panose="020B0600070205080204" pitchFamily="34" charset="-128"/>
              </a:rPr>
            </a:br>
            <a:br>
              <a:rPr lang="fr-FR" altLang="fr-FR" sz="1385" i="1" dirty="0">
                <a:ea typeface="ＭＳ Ｐゴシック" panose="020B0600070205080204" pitchFamily="34" charset="-128"/>
              </a:rPr>
            </a:br>
            <a:r>
              <a:rPr lang="fr-FR" altLang="fr-FR" sz="1200" i="1" dirty="0">
                <a:ea typeface="ＭＳ Ｐゴシック" panose="020B0600070205080204" pitchFamily="34" charset="-128"/>
              </a:rPr>
              <a:t>2020-2021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22AD05D-9669-724B-86D4-2BE23AEF99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7785" y="4478215"/>
            <a:ext cx="5908431" cy="1477108"/>
          </a:xfrm>
        </p:spPr>
        <p:txBody>
          <a:bodyPr/>
          <a:lstStyle/>
          <a:p>
            <a:r>
              <a:rPr lang="fr-FR" altLang="fr-FR" sz="1754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</a:p>
          <a:p>
            <a:r>
              <a:rPr lang="fr-FR" altLang="fr-FR" sz="1754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4 : Paradigmes de la concurrence</a:t>
            </a:r>
          </a:p>
        </p:txBody>
      </p:sp>
    </p:spTree>
    <p:extLst>
      <p:ext uri="{BB962C8B-B14F-4D97-AF65-F5344CB8AC3E}">
        <p14:creationId xmlns:p14="http://schemas.microsoft.com/office/powerpoint/2010/main" val="145108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5" name="Connecteur droit avec flèche 21">
            <a:extLst>
              <a:ext uri="{FF2B5EF4-FFF2-40B4-BE49-F238E27FC236}">
                <a16:creationId xmlns:a16="http://schemas.microsoft.com/office/drawing/2014/main" id="{250B2926-960E-9949-BDA5-B64FF147AC8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36096" y="1676400"/>
            <a:ext cx="2329954" cy="1257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2051CFE4-2BA9-7345-BDC8-42BD5F1D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3200400" cy="1447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endParaRPr lang="fr-FR" sz="2000" b="1">
              <a:latin typeface="Courier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9B8CFF7B-5111-9343-8A04-66375159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3200400" cy="1447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endParaRPr lang="fr-FR" sz="2000" b="1">
              <a:latin typeface="Courier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4C82EE-C79F-D240-99AF-50C37BD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Exclusion Mutuelle : Exemple 2</a:t>
            </a:r>
          </a:p>
        </p:txBody>
      </p:sp>
      <p:sp>
        <p:nvSpPr>
          <p:cNvPr id="11269" name="Espace réservé du contenu 2">
            <a:extLst>
              <a:ext uri="{FF2B5EF4-FFF2-40B4-BE49-F238E27FC236}">
                <a16:creationId xmlns:a16="http://schemas.microsoft.com/office/drawing/2014/main" id="{F3E32E5C-197A-9549-89B1-9A4FFCBBC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3651250" cy="41846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public class Race 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static</a:t>
            </a:r>
            <a:r>
              <a:rPr lang="fr-FR" altLang="fr-FR" sz="900" dirty="0">
                <a:ea typeface="ＭＳ Ｐゴシック" panose="020B0600070205080204" pitchFamily="34" charset="-128"/>
              </a:rPr>
              <a:t> double </a:t>
            </a:r>
            <a:r>
              <a:rPr lang="fr-FR" altLang="fr-FR" sz="900" i="1" dirty="0">
                <a:ea typeface="ＭＳ Ｐゴシック" panose="020B0600070205080204" pitchFamily="34" charset="-128"/>
              </a:rPr>
              <a:t>val</a:t>
            </a:r>
            <a:r>
              <a:rPr lang="fr-FR" altLang="fr-FR" sz="900" dirty="0">
                <a:ea typeface="ＭＳ Ｐゴシック" panose="020B0600070205080204" pitchFamily="34" charset="-128"/>
              </a:rPr>
              <a:t> = 0.0;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fr-FR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fr-FR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public class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Thread_plus</a:t>
            </a:r>
            <a:r>
              <a:rPr lang="fr-FR" altLang="fr-FR" sz="900" dirty="0">
                <a:ea typeface="ＭＳ Ｐゴシック" panose="020B0600070205080204" pitchFamily="34" charset="-128"/>
              </a:rPr>
              <a:t>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extends</a:t>
            </a:r>
            <a:r>
              <a:rPr lang="fr-FR" altLang="fr-FR" sz="900" dirty="0">
                <a:ea typeface="ＭＳ Ｐゴシック" panose="020B0600070205080204" pitchFamily="34" charset="-128"/>
              </a:rPr>
              <a:t> Thread{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public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void</a:t>
            </a:r>
            <a:r>
              <a:rPr lang="fr-FR" altLang="fr-FR" sz="900" dirty="0">
                <a:ea typeface="ＭＳ Ｐゴシック" panose="020B0600070205080204" pitchFamily="34" charset="-128"/>
              </a:rPr>
              <a:t>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run</a:t>
            </a:r>
            <a:r>
              <a:rPr lang="fr-FR" altLang="fr-FR" sz="900" dirty="0">
                <a:ea typeface="ＭＳ Ｐゴシック" panose="020B0600070205080204" pitchFamily="34" charset="-128"/>
              </a:rPr>
              <a:t>(){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for (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int</a:t>
            </a:r>
            <a:r>
              <a:rPr lang="fr-FR" altLang="fr-FR" sz="900" dirty="0">
                <a:ea typeface="ＭＳ Ｐゴシック" panose="020B0600070205080204" pitchFamily="34" charset="-128"/>
              </a:rPr>
              <a:t> i=0; i&lt; 1000000; i++){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	</a:t>
            </a:r>
            <a:r>
              <a:rPr lang="fr-FR" altLang="fr-FR" sz="900" i="1" dirty="0">
                <a:ea typeface="ＭＳ Ｐゴシック" panose="020B0600070205080204" pitchFamily="34" charset="-128"/>
              </a:rPr>
              <a:t>val</a:t>
            </a:r>
            <a:r>
              <a:rPr lang="fr-FR" altLang="fr-FR" sz="900" dirty="0">
                <a:ea typeface="ＭＳ Ｐゴシック" panose="020B0600070205080204" pitchFamily="34" charset="-128"/>
              </a:rPr>
              <a:t> += 1.0;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}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public class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Thread_moins</a:t>
            </a:r>
            <a:r>
              <a:rPr lang="fr-FR" altLang="fr-FR" sz="900" dirty="0">
                <a:ea typeface="ＭＳ Ｐゴシック" panose="020B0600070205080204" pitchFamily="34" charset="-128"/>
              </a:rPr>
              <a:t>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extends</a:t>
            </a:r>
            <a:r>
              <a:rPr lang="fr-FR" altLang="fr-FR" sz="900" dirty="0">
                <a:ea typeface="ＭＳ Ｐゴシック" panose="020B0600070205080204" pitchFamily="34" charset="-128"/>
              </a:rPr>
              <a:t> Thread{		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public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void</a:t>
            </a:r>
            <a:r>
              <a:rPr lang="fr-FR" altLang="fr-FR" sz="900" dirty="0">
                <a:ea typeface="ＭＳ Ｐゴシック" panose="020B0600070205080204" pitchFamily="34" charset="-128"/>
              </a:rPr>
              <a:t>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run</a:t>
            </a:r>
            <a:r>
              <a:rPr lang="fr-FR" altLang="fr-FR" sz="900" dirty="0">
                <a:ea typeface="ＭＳ Ｐゴシック" panose="020B0600070205080204" pitchFamily="34" charset="-128"/>
              </a:rPr>
              <a:t>(){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for (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int</a:t>
            </a:r>
            <a:r>
              <a:rPr lang="fr-FR" altLang="fr-FR" sz="900" dirty="0">
                <a:ea typeface="ＭＳ Ｐゴシック" panose="020B0600070205080204" pitchFamily="34" charset="-128"/>
              </a:rPr>
              <a:t> i=0; i&lt; 1000000; i++){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	</a:t>
            </a:r>
            <a:r>
              <a:rPr lang="fr-FR" altLang="fr-FR" sz="900" i="1" dirty="0">
                <a:ea typeface="ＭＳ Ｐゴシック" panose="020B0600070205080204" pitchFamily="34" charset="-128"/>
              </a:rPr>
              <a:t>val</a:t>
            </a:r>
            <a:r>
              <a:rPr lang="fr-FR" altLang="fr-FR" sz="900" dirty="0">
                <a:ea typeface="ＭＳ Ｐゴシック" panose="020B0600070205080204" pitchFamily="34" charset="-128"/>
              </a:rPr>
              <a:t> -= 1.0;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1270" name="Espace réservé du contenu 3">
            <a:extLst>
              <a:ext uri="{FF2B5EF4-FFF2-40B4-BE49-F238E27FC236}">
                <a16:creationId xmlns:a16="http://schemas.microsoft.com/office/drawing/2014/main" id="{B18C02CC-6C87-6144-8B7B-030B0560D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8450" y="1987550"/>
            <a:ext cx="4800600" cy="41846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public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void</a:t>
            </a:r>
            <a:r>
              <a:rPr lang="fr-FR" altLang="fr-FR" sz="1000" dirty="0">
                <a:ea typeface="ＭＳ Ｐゴシック" panose="020B0600070205080204" pitchFamily="34" charset="-128"/>
              </a:rPr>
              <a:t> go()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throws</a:t>
            </a:r>
            <a:r>
              <a:rPr lang="fr-FR" altLang="fr-FR" sz="1000" dirty="0">
                <a:ea typeface="ＭＳ Ｐゴシック" panose="020B0600070205080204" pitchFamily="34" charset="-128"/>
              </a:rPr>
              <a:t>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InterruptedException</a:t>
            </a:r>
            <a:r>
              <a:rPr lang="fr-FR" altLang="fr-FR" sz="1000" dirty="0">
                <a:ea typeface="ＭＳ Ｐゴシック" panose="020B0600070205080204" pitchFamily="34" charset="-128"/>
              </a:rPr>
              <a:t>{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Thread_plus</a:t>
            </a:r>
            <a:r>
              <a:rPr lang="fr-FR" altLang="fr-FR" sz="1000" dirty="0">
                <a:ea typeface="ＭＳ Ｐゴシック" panose="020B0600070205080204" pitchFamily="34" charset="-128"/>
              </a:rPr>
              <a:t>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Tp</a:t>
            </a:r>
            <a:r>
              <a:rPr lang="fr-FR" altLang="fr-FR" sz="1000" dirty="0">
                <a:ea typeface="ＭＳ Ｐゴシック" panose="020B0600070205080204" pitchFamily="34" charset="-128"/>
              </a:rPr>
              <a:t> = new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Thread_plus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Rhread_moins</a:t>
            </a:r>
            <a:r>
              <a:rPr lang="fr-FR" altLang="fr-FR" sz="1000" dirty="0">
                <a:ea typeface="ＭＳ Ｐゴシック" panose="020B0600070205080204" pitchFamily="34" charset="-128"/>
              </a:rPr>
              <a:t> Tm = new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Thread_moins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Tp.start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Tm.start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Tp.join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Tm.join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System.</a:t>
            </a:r>
            <a:r>
              <a:rPr lang="fr-FR" altLang="fr-FR" sz="1000" i="1" dirty="0" err="1">
                <a:ea typeface="ＭＳ Ｐゴシック" panose="020B0600070205080204" pitchFamily="34" charset="-128"/>
              </a:rPr>
              <a:t>out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.println</a:t>
            </a:r>
            <a:r>
              <a:rPr lang="fr-FR" altLang="fr-FR" sz="1000" dirty="0">
                <a:ea typeface="ＭＳ Ｐゴシック" panose="020B0600070205080204" pitchFamily="34" charset="-128"/>
              </a:rPr>
              <a:t>(</a:t>
            </a:r>
            <a:r>
              <a:rPr lang="fr-FR" altLang="fr-FR" sz="1000" i="1" dirty="0">
                <a:ea typeface="ＭＳ Ｐゴシック" panose="020B0600070205080204" pitchFamily="34" charset="-128"/>
              </a:rPr>
              <a:t>val</a:t>
            </a:r>
            <a:r>
              <a:rPr lang="fr-FR" altLang="fr-FR" sz="1000" dirty="0">
                <a:ea typeface="ＭＳ Ｐゴシック" panose="020B0600070205080204" pitchFamily="34" charset="-128"/>
              </a:rPr>
              <a:t>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 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}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public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static</a:t>
            </a:r>
            <a:r>
              <a:rPr lang="fr-FR" altLang="fr-FR" sz="1000" dirty="0">
                <a:ea typeface="ＭＳ Ｐゴシック" panose="020B0600070205080204" pitchFamily="34" charset="-128"/>
              </a:rPr>
              <a:t>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void</a:t>
            </a:r>
            <a:r>
              <a:rPr lang="fr-FR" altLang="fr-FR" sz="1000" dirty="0">
                <a:ea typeface="ＭＳ Ｐゴシック" panose="020B0600070205080204" pitchFamily="34" charset="-128"/>
              </a:rPr>
              <a:t> main(String[]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args</a:t>
            </a:r>
            <a:r>
              <a:rPr lang="fr-FR" altLang="fr-FR" sz="1000" dirty="0">
                <a:ea typeface="ＭＳ Ｐゴシック" panose="020B0600070205080204" pitchFamily="34" charset="-128"/>
              </a:rPr>
              <a:t>)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throws</a:t>
            </a:r>
            <a:r>
              <a:rPr lang="fr-FR" altLang="fr-FR" sz="1000" dirty="0">
                <a:ea typeface="ＭＳ Ｐゴシック" panose="020B0600070205080204" pitchFamily="34" charset="-128"/>
              </a:rPr>
              <a:t>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InterruptedException</a:t>
            </a:r>
            <a:r>
              <a:rPr lang="fr-FR" altLang="fr-FR" sz="1000" dirty="0">
                <a:ea typeface="ＭＳ Ｐゴシック" panose="020B0600070205080204" pitchFamily="34" charset="-128"/>
              </a:rPr>
              <a:t>{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Race r = new Race();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r.go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}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}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fr-FR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fr-FR" altLang="fr-FR" sz="40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E672C-8F9B-F043-B5B8-263F6B5A0188}"/>
              </a:ext>
            </a:extLst>
          </p:cNvPr>
          <p:cNvSpPr/>
          <p:nvPr/>
        </p:nvSpPr>
        <p:spPr bwMode="auto">
          <a:xfrm>
            <a:off x="827584" y="5708650"/>
            <a:ext cx="7769225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Le résultat affiché par ce programme varie entre</a:t>
            </a:r>
          </a:p>
          <a:p>
            <a:pPr algn="ctr" defTabSz="914400"/>
            <a:r>
              <a:rPr lang="fr-FR" altLang="fr-FR" sz="2000" b="1">
                <a:latin typeface="Courier" pitchFamily="2" charset="0"/>
              </a:rPr>
              <a:t>-1 000 000 et +1 000 000 !</a:t>
            </a:r>
          </a:p>
        </p:txBody>
      </p:sp>
      <p:pic>
        <p:nvPicPr>
          <p:cNvPr id="11272" name="Image 8" descr="j0186176.pict">
            <a:extLst>
              <a:ext uri="{FF2B5EF4-FFF2-40B4-BE49-F238E27FC236}">
                <a16:creationId xmlns:a16="http://schemas.microsoft.com/office/drawing/2014/main" id="{447058A4-EA13-4441-914E-60B602F00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57800"/>
            <a:ext cx="990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3A20734B-2631-4B4C-95BE-9F5E2A01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067300"/>
            <a:ext cx="3803650" cy="38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Instructions non atomiques</a:t>
            </a:r>
          </a:p>
        </p:txBody>
      </p:sp>
      <p:cxnSp>
        <p:nvCxnSpPr>
          <p:cNvPr id="11274" name="Connecteur droit avec flèche 11">
            <a:extLst>
              <a:ext uri="{FF2B5EF4-FFF2-40B4-BE49-F238E27FC236}">
                <a16:creationId xmlns:a16="http://schemas.microsoft.com/office/drawing/2014/main" id="{8E0E6EB8-B2E0-954D-BDE4-9E1730891C30}"/>
              </a:ext>
            </a:extLst>
          </p:cNvPr>
          <p:cNvCxnSpPr>
            <a:cxnSpLocks noChangeShapeType="1"/>
            <a:stCxn id="10" idx="1"/>
          </p:cNvCxnSpPr>
          <p:nvPr/>
        </p:nvCxnSpPr>
        <p:spPr bwMode="auto">
          <a:xfrm flipH="1" flipV="1">
            <a:off x="2483768" y="3068960"/>
            <a:ext cx="2459707" cy="21888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Connecteur droit avec flèche 15">
            <a:extLst>
              <a:ext uri="{FF2B5EF4-FFF2-40B4-BE49-F238E27FC236}">
                <a16:creationId xmlns:a16="http://schemas.microsoft.com/office/drawing/2014/main" id="{92300F80-D519-4742-B1F3-916BC95952F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483768" y="4419600"/>
            <a:ext cx="2459708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rrondir un rectangle avec un coin diagonal 20">
            <a:extLst>
              <a:ext uri="{FF2B5EF4-FFF2-40B4-BE49-F238E27FC236}">
                <a16:creationId xmlns:a16="http://schemas.microsoft.com/office/drawing/2014/main" id="{9E2730B0-5B4A-F444-A970-8B7410FED775}"/>
              </a:ext>
            </a:extLst>
          </p:cNvPr>
          <p:cNvSpPr/>
          <p:nvPr/>
        </p:nvSpPr>
        <p:spPr bwMode="auto">
          <a:xfrm>
            <a:off x="5943600" y="1365250"/>
            <a:ext cx="3200400" cy="539750"/>
          </a:xfrm>
          <a:prstGeom prst="round2Diag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1200" b="1">
                <a:latin typeface="Courier" pitchFamily="2" charset="0"/>
              </a:rPr>
              <a:t>Les deux tâches s</a:t>
            </a:r>
            <a:r>
              <a:rPr lang="ja-JP" altLang="fr-FR" sz="1200" b="1">
                <a:latin typeface="Courier" pitchFamily="2" charset="0"/>
              </a:rPr>
              <a:t>’</a:t>
            </a:r>
            <a:r>
              <a:rPr lang="fr-FR" altLang="ja-JP" sz="1200" b="1">
                <a:latin typeface="Courier" pitchFamily="2" charset="0"/>
              </a:rPr>
              <a:t>exécutent en parallèle</a:t>
            </a:r>
            <a:endParaRPr lang="fr-FR" altLang="fr-FR" sz="1200" b="1">
              <a:latin typeface="Courier" pitchFamily="2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34F9F49-F652-2A45-AC4A-FEF4E20D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02418"/>
            <a:ext cx="7769225" cy="458788"/>
          </a:xfrm>
        </p:spPr>
        <p:txBody>
          <a:bodyPr/>
          <a:lstStyle/>
          <a:p>
            <a:r>
              <a:rPr lang="fr-FR" altLang="fr-FR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Exclusion Mutuelle : Archétype avec sémaphores</a:t>
            </a:r>
          </a:p>
        </p:txBody>
      </p:sp>
      <p:sp>
        <p:nvSpPr>
          <p:cNvPr id="12290" name="Espace réservé du contenu 5">
            <a:extLst>
              <a:ext uri="{FF2B5EF4-FFF2-40B4-BE49-F238E27FC236}">
                <a16:creationId xmlns:a16="http://schemas.microsoft.com/office/drawing/2014/main" id="{4A61F2C0-8CA8-FD4E-8DD9-463FB2EF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fr-FR" altLang="fr-FR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6E3774B7-09FD-8842-9D6B-D26336E5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05400"/>
            <a:ext cx="5105400" cy="1295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fr-FR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P(S);</a:t>
            </a:r>
          </a:p>
          <a:p>
            <a:pPr>
              <a:defRPr/>
            </a:pPr>
            <a:r>
              <a:rPr lang="fr-FR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Section Critique ;</a:t>
            </a:r>
          </a:p>
          <a:p>
            <a:pPr>
              <a:defRPr/>
            </a:pPr>
            <a:r>
              <a:rPr lang="fr-FR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V(S);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A6AD9-E78E-6B40-9F9D-23440E93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91000"/>
            <a:ext cx="35052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Code des processus</a:t>
            </a:r>
          </a:p>
        </p:txBody>
      </p:sp>
      <p:cxnSp>
        <p:nvCxnSpPr>
          <p:cNvPr id="12293" name="Connecteur droit avec flèche 8">
            <a:extLst>
              <a:ext uri="{FF2B5EF4-FFF2-40B4-BE49-F238E27FC236}">
                <a16:creationId xmlns:a16="http://schemas.microsoft.com/office/drawing/2014/main" id="{8D534B5F-7349-0D4C-A454-DB4AA3114760}"/>
              </a:ext>
            </a:extLst>
          </p:cNvPr>
          <p:cNvCxnSpPr>
            <a:cxnSpLocks noChangeShapeType="1"/>
            <a:stCxn id="8" idx="2"/>
            <a:endCxn id="7" idx="0"/>
          </p:cNvCxnSpPr>
          <p:nvPr/>
        </p:nvCxnSpPr>
        <p:spPr bwMode="auto">
          <a:xfrm rot="16200000" flipH="1">
            <a:off x="3409950" y="3752850"/>
            <a:ext cx="457200" cy="2247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3571EBF5-42B0-4B43-9F5E-F5850CCF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7262813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000">
                <a:solidFill>
                  <a:srgbClr val="000000"/>
                </a:solidFill>
              </a:rPr>
              <a:t>S : Semaphore ; </a:t>
            </a:r>
            <a:r>
              <a:rPr lang="fr-FR" altLang="fr-FR" sz="2000" i="1">
                <a:solidFill>
                  <a:srgbClr val="000000"/>
                </a:solidFill>
              </a:rPr>
              <a:t>// possibilité d</a:t>
            </a:r>
            <a:r>
              <a:rPr lang="ja-JP" altLang="fr-FR" sz="2000" i="1">
                <a:solidFill>
                  <a:srgbClr val="000000"/>
                </a:solidFill>
              </a:rPr>
              <a:t>’</a:t>
            </a:r>
            <a:r>
              <a:rPr lang="fr-FR" altLang="ja-JP" sz="2000" i="1">
                <a:solidFill>
                  <a:srgbClr val="000000"/>
                </a:solidFill>
              </a:rPr>
              <a:t>utiliser un Mutex</a:t>
            </a:r>
          </a:p>
          <a:p>
            <a:pPr eaLnBrk="1" hangingPunct="1"/>
            <a:r>
              <a:rPr lang="fr-FR" altLang="fr-FR" sz="2000">
                <a:solidFill>
                  <a:srgbClr val="000000"/>
                </a:solidFill>
              </a:rPr>
              <a:t>E0(S, 1) ; </a:t>
            </a:r>
            <a:r>
              <a:rPr lang="fr-FR" altLang="fr-FR" sz="2000" i="1">
                <a:solidFill>
                  <a:srgbClr val="000000"/>
                </a:solidFill>
              </a:rPr>
              <a:t>// accès possible initialement; au plus 1 en SC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0EDA1D-C018-064B-86DA-B582A1212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371600"/>
            <a:ext cx="5233988" cy="3810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Données communes aux processus</a:t>
            </a:r>
          </a:p>
        </p:txBody>
      </p:sp>
      <p:cxnSp>
        <p:nvCxnSpPr>
          <p:cNvPr id="12296" name="Connecteur droit avec flèche 17">
            <a:extLst>
              <a:ext uri="{FF2B5EF4-FFF2-40B4-BE49-F238E27FC236}">
                <a16:creationId xmlns:a16="http://schemas.microsoft.com/office/drawing/2014/main" id="{B432C0F7-EE64-E244-BF7E-936A2AEF64DD}"/>
              </a:ext>
            </a:extLst>
          </p:cNvPr>
          <p:cNvCxnSpPr>
            <a:cxnSpLocks noChangeShapeType="1"/>
            <a:stCxn id="16" idx="2"/>
            <a:endCxn id="14" idx="0"/>
          </p:cNvCxnSpPr>
          <p:nvPr/>
        </p:nvCxnSpPr>
        <p:spPr bwMode="auto">
          <a:xfrm rot="5400000">
            <a:off x="4762501" y="1077912"/>
            <a:ext cx="762000" cy="21113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4763D-BAE0-3449-B7AF-05239BDE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131"/>
            <a:ext cx="7769225" cy="458788"/>
          </a:xfrm>
        </p:spPr>
        <p:txBody>
          <a:bodyPr/>
          <a:lstStyle/>
          <a:p>
            <a:r>
              <a:rPr lang="fr-FR" altLang="fr-FR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Exclusion Mutuelle : Archétype moniteurs Java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2E33318B-9663-F644-8A3E-D8F776AD4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7800"/>
            <a:ext cx="76962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fr-FR" sz="1600" b="1">
                <a:solidFill>
                  <a:srgbClr val="3366FF"/>
                </a:solidFill>
                <a:latin typeface="Courier" charset="0"/>
                <a:ea typeface="ＭＳ Ｐゴシック" charset="0"/>
                <a:cs typeface="ＭＳ Ｐゴシック" charset="0"/>
              </a:rPr>
              <a:t>synchronized </a:t>
            </a: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(o){</a:t>
            </a:r>
          </a:p>
          <a:p>
            <a:pPr defTabSz="914400" eaLnBrk="0" hangingPunct="0">
              <a:defRPr/>
            </a:pP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	Code en section critique ;</a:t>
            </a:r>
          </a:p>
          <a:p>
            <a:pPr defTabSz="914400" eaLnBrk="0" hangingPunct="0">
              <a:defRPr/>
            </a:pP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E4315-3A1E-3945-92F6-A51E62FD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38600"/>
            <a:ext cx="3657600" cy="6477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1600" b="1">
                <a:latin typeface="Courier" pitchFamily="2" charset="0"/>
              </a:rPr>
              <a:t>o est un objet partagé entre les threads</a:t>
            </a:r>
          </a:p>
        </p:txBody>
      </p:sp>
      <p:cxnSp>
        <p:nvCxnSpPr>
          <p:cNvPr id="13316" name="Connecteur droit avec flèche 5">
            <a:extLst>
              <a:ext uri="{FF2B5EF4-FFF2-40B4-BE49-F238E27FC236}">
                <a16:creationId xmlns:a16="http://schemas.microsoft.com/office/drawing/2014/main" id="{70AE886B-60E7-3143-BF08-6BAF5C2E4AF4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 rot="5400000">
            <a:off x="4552950" y="2800350"/>
            <a:ext cx="723900" cy="449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09C62DEB-9C95-584D-93C8-C6DA3BE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219200"/>
            <a:ext cx="56388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/>
            <a:r>
              <a:rPr lang="fr-FR" altLang="fr-FR" sz="1600" b="1">
                <a:solidFill>
                  <a:srgbClr val="3366FF"/>
                </a:solidFill>
                <a:latin typeface="Courier" pitchFamily="2" charset="0"/>
              </a:rPr>
              <a:t>synchronized </a:t>
            </a:r>
            <a:r>
              <a:rPr lang="fr-FR" altLang="fr-FR" sz="1600" b="1">
                <a:solidFill>
                  <a:srgbClr val="000000"/>
                </a:solidFill>
                <a:latin typeface="Courier" pitchFamily="2" charset="0"/>
              </a:rPr>
              <a:t>type_res m (paramètres …){</a:t>
            </a:r>
          </a:p>
          <a:p>
            <a:pPr defTabSz="914400"/>
            <a:r>
              <a:rPr lang="fr-FR" altLang="fr-FR" sz="1600" b="1">
                <a:solidFill>
                  <a:srgbClr val="000000"/>
                </a:solidFill>
                <a:latin typeface="Courier" pitchFamily="2" charset="0"/>
              </a:rPr>
              <a:t>	Code en section critique ;</a:t>
            </a:r>
          </a:p>
          <a:p>
            <a:pPr defTabSz="914400"/>
            <a:r>
              <a:rPr lang="fr-FR" altLang="fr-FR" sz="1600" b="1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967BC-E2CB-3F41-80C3-AD92C786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76500"/>
            <a:ext cx="5181600" cy="12954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/>
            <a:r>
              <a:rPr lang="fr-FR" altLang="fr-FR" sz="1600" b="1">
                <a:latin typeface="Courier" pitchFamily="2" charset="0"/>
              </a:rPr>
              <a:t>L</a:t>
            </a:r>
            <a:r>
              <a:rPr lang="ja-JP" altLang="fr-FR" sz="1600" b="1">
                <a:latin typeface="Courier" pitchFamily="2" charset="0"/>
              </a:rPr>
              <a:t>’</a:t>
            </a:r>
            <a:r>
              <a:rPr lang="fr-FR" altLang="ja-JP" sz="1600" b="1">
                <a:latin typeface="Courier" pitchFamily="2" charset="0"/>
              </a:rPr>
              <a:t>accès à la méthode m d</a:t>
            </a:r>
            <a:r>
              <a:rPr lang="ja-JP" altLang="fr-FR" sz="1600" b="1">
                <a:latin typeface="Courier" pitchFamily="2" charset="0"/>
              </a:rPr>
              <a:t>’</a:t>
            </a:r>
            <a:r>
              <a:rPr lang="fr-FR" altLang="ja-JP" sz="1600" b="1">
                <a:latin typeface="Courier" pitchFamily="2" charset="0"/>
              </a:rPr>
              <a:t>une instance o sera fait en exclusion mutuelle avec tout accès sur </a:t>
            </a:r>
            <a:r>
              <a:rPr lang="fr-FR" altLang="ja-JP" sz="1600" b="1">
                <a:solidFill>
                  <a:srgbClr val="3366FF"/>
                </a:solidFill>
                <a:latin typeface="Courier" pitchFamily="2" charset="0"/>
              </a:rPr>
              <a:t>la même instance</a:t>
            </a:r>
            <a:r>
              <a:rPr lang="fr-FR" altLang="ja-JP" sz="1600" b="1">
                <a:latin typeface="Courier" pitchFamily="2" charset="0"/>
              </a:rPr>
              <a:t> o de code marqué « synchronized »</a:t>
            </a:r>
            <a:endParaRPr lang="fr-FR" altLang="fr-FR" sz="1600" b="1">
              <a:latin typeface="Courier" pitchFamily="2" charset="0"/>
            </a:endParaRPr>
          </a:p>
        </p:txBody>
      </p:sp>
      <p:cxnSp>
        <p:nvCxnSpPr>
          <p:cNvPr id="13319" name="Connecteur droit avec flèche 15">
            <a:extLst>
              <a:ext uri="{FF2B5EF4-FFF2-40B4-BE49-F238E27FC236}">
                <a16:creationId xmlns:a16="http://schemas.microsoft.com/office/drawing/2014/main" id="{5724788D-2B0D-B148-A902-A200174B3934}"/>
              </a:ext>
            </a:extLst>
          </p:cNvPr>
          <p:cNvCxnSpPr>
            <a:cxnSpLocks noChangeShapeType="1"/>
            <a:stCxn id="12" idx="3"/>
          </p:cNvCxnSpPr>
          <p:nvPr/>
        </p:nvCxnSpPr>
        <p:spPr bwMode="auto">
          <a:xfrm flipV="1">
            <a:off x="5334000" y="2057400"/>
            <a:ext cx="685800" cy="1066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7" name="Connecteur droit avec flèche 21">
            <a:extLst>
              <a:ext uri="{FF2B5EF4-FFF2-40B4-BE49-F238E27FC236}">
                <a16:creationId xmlns:a16="http://schemas.microsoft.com/office/drawing/2014/main" id="{0446B037-1C46-6847-B28C-A4F5A5D958E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52120" y="1676400"/>
            <a:ext cx="2113930" cy="1239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2C4B8ABB-B862-7444-8E6A-00A22E34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3200400" cy="1447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endParaRPr lang="fr-FR" sz="2000" b="1">
              <a:latin typeface="Courier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1AA5A14F-C547-A546-8492-C4A6A9645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3200400" cy="1447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endParaRPr lang="fr-FR" sz="2000" b="1">
              <a:latin typeface="Courier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4B6C07-AE41-EF4F-B5B6-A912587FB6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863" y="260350"/>
            <a:ext cx="7769225" cy="528638"/>
          </a:xfrm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Exclusion Mutuelle : Exemple 2 corrigé</a:t>
            </a:r>
          </a:p>
        </p:txBody>
      </p:sp>
      <p:sp>
        <p:nvSpPr>
          <p:cNvPr id="14341" name="Espace réservé du contenu 2">
            <a:extLst>
              <a:ext uri="{FF2B5EF4-FFF2-40B4-BE49-F238E27FC236}">
                <a16:creationId xmlns:a16="http://schemas.microsoft.com/office/drawing/2014/main" id="{B8992BAD-5B5F-2A4D-B464-71646CC5C14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447800"/>
            <a:ext cx="3651250" cy="41846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public class Race 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static</a:t>
            </a:r>
            <a:r>
              <a:rPr lang="fr-FR" altLang="fr-FR" sz="900" dirty="0">
                <a:ea typeface="ＭＳ Ｐゴシック" panose="020B0600070205080204" pitchFamily="34" charset="-128"/>
              </a:rPr>
              <a:t> double </a:t>
            </a:r>
            <a:r>
              <a:rPr lang="fr-FR" altLang="fr-FR" sz="900" i="1" dirty="0">
                <a:ea typeface="ＭＳ Ｐゴシック" panose="020B0600070205080204" pitchFamily="34" charset="-128"/>
              </a:rPr>
              <a:t>val</a:t>
            </a:r>
            <a:r>
              <a:rPr lang="fr-FR" altLang="fr-FR" sz="900" dirty="0">
                <a:ea typeface="ＭＳ Ｐゴシック" panose="020B0600070205080204" pitchFamily="34" charset="-128"/>
              </a:rPr>
              <a:t> = 0.0;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Object o = new Object();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public class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Thread_plus</a:t>
            </a:r>
            <a:r>
              <a:rPr lang="fr-FR" altLang="fr-FR" sz="900" dirty="0">
                <a:ea typeface="ＭＳ Ｐゴシック" panose="020B0600070205080204" pitchFamily="34" charset="-128"/>
              </a:rPr>
              <a:t>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extends</a:t>
            </a:r>
            <a:r>
              <a:rPr lang="fr-FR" altLang="fr-FR" sz="900" dirty="0">
                <a:ea typeface="ＭＳ Ｐゴシック" panose="020B0600070205080204" pitchFamily="34" charset="-128"/>
              </a:rPr>
              <a:t> Thread{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public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void</a:t>
            </a:r>
            <a:r>
              <a:rPr lang="fr-FR" altLang="fr-FR" sz="900" dirty="0">
                <a:ea typeface="ＭＳ Ｐゴシック" panose="020B0600070205080204" pitchFamily="34" charset="-128"/>
              </a:rPr>
              <a:t>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run</a:t>
            </a:r>
            <a:r>
              <a:rPr lang="fr-FR" altLang="fr-FR" sz="900" dirty="0">
                <a:ea typeface="ＭＳ Ｐゴシック" panose="020B0600070205080204" pitchFamily="34" charset="-128"/>
              </a:rPr>
              <a:t>(){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for (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int</a:t>
            </a:r>
            <a:r>
              <a:rPr lang="fr-FR" altLang="fr-FR" sz="900" dirty="0">
                <a:ea typeface="ＭＳ Ｐゴシック" panose="020B0600070205080204" pitchFamily="34" charset="-128"/>
              </a:rPr>
              <a:t> i=0; i&lt; 1000000; i++){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        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synchronized</a:t>
            </a:r>
            <a:r>
              <a:rPr lang="fr-FR" altLang="fr-FR" sz="900" dirty="0">
                <a:ea typeface="ＭＳ Ｐゴシック" panose="020B0600070205080204" pitchFamily="34" charset="-128"/>
              </a:rPr>
              <a:t>(o){</a:t>
            </a:r>
            <a:r>
              <a:rPr lang="fr-FR" altLang="fr-FR" sz="900" i="1" dirty="0">
                <a:ea typeface="ＭＳ Ｐゴシック" panose="020B0600070205080204" pitchFamily="34" charset="-128"/>
              </a:rPr>
              <a:t>val</a:t>
            </a:r>
            <a:r>
              <a:rPr lang="fr-FR" altLang="fr-FR" sz="900" dirty="0">
                <a:ea typeface="ＭＳ Ｐゴシック" panose="020B0600070205080204" pitchFamily="34" charset="-128"/>
              </a:rPr>
              <a:t> += 1.0;}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}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public class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Thread_moins</a:t>
            </a:r>
            <a:r>
              <a:rPr lang="fr-FR" altLang="fr-FR" sz="900" dirty="0">
                <a:ea typeface="ＭＳ Ｐゴシック" panose="020B0600070205080204" pitchFamily="34" charset="-128"/>
              </a:rPr>
              <a:t>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extends</a:t>
            </a:r>
            <a:r>
              <a:rPr lang="fr-FR" altLang="fr-FR" sz="900" dirty="0">
                <a:ea typeface="ＭＳ Ｐゴシック" panose="020B0600070205080204" pitchFamily="34" charset="-128"/>
              </a:rPr>
              <a:t> Thread{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public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void</a:t>
            </a:r>
            <a:r>
              <a:rPr lang="fr-FR" altLang="fr-FR" sz="900" dirty="0">
                <a:ea typeface="ＭＳ Ｐゴシック" panose="020B0600070205080204" pitchFamily="34" charset="-128"/>
              </a:rPr>
              <a:t>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run</a:t>
            </a:r>
            <a:r>
              <a:rPr lang="fr-FR" altLang="fr-FR" sz="900" dirty="0">
                <a:ea typeface="ＭＳ Ｐゴシック" panose="020B0600070205080204" pitchFamily="34" charset="-128"/>
              </a:rPr>
              <a:t>(){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for (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int</a:t>
            </a:r>
            <a:r>
              <a:rPr lang="fr-FR" altLang="fr-FR" sz="900" dirty="0">
                <a:ea typeface="ＭＳ Ｐゴシック" panose="020B0600070205080204" pitchFamily="34" charset="-128"/>
              </a:rPr>
              <a:t> i=0; i&lt; 1000000; i++){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         </a:t>
            </a:r>
            <a:r>
              <a:rPr lang="fr-FR" altLang="fr-FR" sz="900" dirty="0" err="1">
                <a:ea typeface="ＭＳ Ｐゴシック" panose="020B0600070205080204" pitchFamily="34" charset="-128"/>
              </a:rPr>
              <a:t>synchronized</a:t>
            </a:r>
            <a:r>
              <a:rPr lang="fr-FR" altLang="fr-FR" sz="900" dirty="0">
                <a:ea typeface="ＭＳ Ｐゴシック" panose="020B0600070205080204" pitchFamily="34" charset="-128"/>
              </a:rPr>
              <a:t>(o){</a:t>
            </a:r>
            <a:r>
              <a:rPr lang="fr-FR" altLang="fr-FR" sz="900" i="1" dirty="0">
                <a:ea typeface="ＭＳ Ｐゴシック" panose="020B0600070205080204" pitchFamily="34" charset="-128"/>
              </a:rPr>
              <a:t>val</a:t>
            </a:r>
            <a:r>
              <a:rPr lang="fr-FR" altLang="fr-FR" sz="900" dirty="0">
                <a:ea typeface="ＭＳ Ｐゴシック" panose="020B0600070205080204" pitchFamily="34" charset="-128"/>
              </a:rPr>
              <a:t> -= 1.0;}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}</a:t>
            </a:r>
            <a:endParaRPr lang="en-GB" altLang="fr-FR" sz="9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900" dirty="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4342" name="Espace réservé du contenu 3">
            <a:extLst>
              <a:ext uri="{FF2B5EF4-FFF2-40B4-BE49-F238E27FC236}">
                <a16:creationId xmlns:a16="http://schemas.microsoft.com/office/drawing/2014/main" id="{D17BA860-ADF8-FF46-888F-A110D8AB04D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43400" y="1987550"/>
            <a:ext cx="4800600" cy="41846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public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void</a:t>
            </a:r>
            <a:r>
              <a:rPr lang="fr-FR" altLang="fr-FR" sz="1000" dirty="0">
                <a:ea typeface="ＭＳ Ｐゴシック" panose="020B0600070205080204" pitchFamily="34" charset="-128"/>
              </a:rPr>
              <a:t> go()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throws</a:t>
            </a:r>
            <a:r>
              <a:rPr lang="fr-FR" altLang="fr-FR" sz="1000" dirty="0">
                <a:ea typeface="ＭＳ Ｐゴシック" panose="020B0600070205080204" pitchFamily="34" charset="-128"/>
              </a:rPr>
              <a:t>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InterruptedException</a:t>
            </a:r>
            <a:r>
              <a:rPr lang="fr-FR" altLang="fr-FR" sz="1000" dirty="0">
                <a:ea typeface="ＭＳ Ｐゴシック" panose="020B0600070205080204" pitchFamily="34" charset="-128"/>
              </a:rPr>
              <a:t>{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Thread_plus</a:t>
            </a:r>
            <a:r>
              <a:rPr lang="fr-FR" altLang="fr-FR" sz="1000" dirty="0">
                <a:ea typeface="ＭＳ Ｐゴシック" panose="020B0600070205080204" pitchFamily="34" charset="-128"/>
              </a:rPr>
              <a:t>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Tp</a:t>
            </a:r>
            <a:r>
              <a:rPr lang="fr-FR" altLang="fr-FR" sz="1000" dirty="0">
                <a:ea typeface="ＭＳ Ｐゴシック" panose="020B0600070205080204" pitchFamily="34" charset="-128"/>
              </a:rPr>
              <a:t> = new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Thread_plus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Thread_moins</a:t>
            </a:r>
            <a:r>
              <a:rPr lang="fr-FR" altLang="fr-FR" sz="1000" dirty="0">
                <a:ea typeface="ＭＳ Ｐゴシック" panose="020B0600070205080204" pitchFamily="34" charset="-128"/>
              </a:rPr>
              <a:t> Tm = new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Tthread_moins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Tp.start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Tm.start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Tp.join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Tm.join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System.</a:t>
            </a:r>
            <a:r>
              <a:rPr lang="fr-FR" altLang="fr-FR" sz="1000" i="1" dirty="0" err="1">
                <a:ea typeface="ＭＳ Ｐゴシック" panose="020B0600070205080204" pitchFamily="34" charset="-128"/>
              </a:rPr>
              <a:t>out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.println</a:t>
            </a:r>
            <a:r>
              <a:rPr lang="fr-FR" altLang="fr-FR" sz="1000" dirty="0">
                <a:ea typeface="ＭＳ Ｐゴシック" panose="020B0600070205080204" pitchFamily="34" charset="-128"/>
              </a:rPr>
              <a:t>(</a:t>
            </a:r>
            <a:r>
              <a:rPr lang="fr-FR" altLang="fr-FR" sz="1000" i="1" dirty="0">
                <a:ea typeface="ＭＳ Ｐゴシック" panose="020B0600070205080204" pitchFamily="34" charset="-128"/>
              </a:rPr>
              <a:t>val</a:t>
            </a:r>
            <a:r>
              <a:rPr lang="fr-FR" altLang="fr-FR" sz="1000" dirty="0">
                <a:ea typeface="ＭＳ Ｐゴシック" panose="020B0600070205080204" pitchFamily="34" charset="-128"/>
              </a:rPr>
              <a:t>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 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}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public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static</a:t>
            </a:r>
            <a:r>
              <a:rPr lang="fr-FR" altLang="fr-FR" sz="1000" dirty="0">
                <a:ea typeface="ＭＳ Ｐゴシック" panose="020B0600070205080204" pitchFamily="34" charset="-128"/>
              </a:rPr>
              <a:t>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void</a:t>
            </a:r>
            <a:r>
              <a:rPr lang="fr-FR" altLang="fr-FR" sz="1000" dirty="0">
                <a:ea typeface="ＭＳ Ｐゴシック" panose="020B0600070205080204" pitchFamily="34" charset="-128"/>
              </a:rPr>
              <a:t> main(String[]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args</a:t>
            </a:r>
            <a:r>
              <a:rPr lang="fr-FR" altLang="fr-FR" sz="1000" dirty="0">
                <a:ea typeface="ＭＳ Ｐゴシック" panose="020B0600070205080204" pitchFamily="34" charset="-128"/>
              </a:rPr>
              <a:t>)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throws</a:t>
            </a:r>
            <a:r>
              <a:rPr lang="fr-FR" altLang="fr-FR" sz="1000" dirty="0">
                <a:ea typeface="ＭＳ Ｐゴシック" panose="020B0600070205080204" pitchFamily="34" charset="-128"/>
              </a:rPr>
              <a:t> 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InterruptedException</a:t>
            </a:r>
            <a:r>
              <a:rPr lang="fr-FR" altLang="fr-FR" sz="1000" dirty="0">
                <a:ea typeface="ＭＳ Ｐゴシック" panose="020B0600070205080204" pitchFamily="34" charset="-128"/>
              </a:rPr>
              <a:t>{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Race r = new Race();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	</a:t>
            </a:r>
            <a:r>
              <a:rPr lang="fr-FR" altLang="fr-FR" sz="1000" dirty="0" err="1">
                <a:ea typeface="ＭＳ Ｐゴシック" panose="020B0600070205080204" pitchFamily="34" charset="-128"/>
              </a:rPr>
              <a:t>r.go</a:t>
            </a:r>
            <a:r>
              <a:rPr lang="fr-FR" altLang="fr-FR" sz="1000" dirty="0">
                <a:ea typeface="ＭＳ Ｐゴシック" panose="020B0600070205080204" pitchFamily="34" charset="-128"/>
              </a:rPr>
              <a:t>();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	}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000" dirty="0">
                <a:ea typeface="ＭＳ Ｐゴシック" panose="020B0600070205080204" pitchFamily="34" charset="-128"/>
              </a:rPr>
              <a:t>}</a:t>
            </a:r>
            <a:endParaRPr lang="en-GB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fr-FR" altLang="fr-FR" sz="10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fr-FR" altLang="fr-FR" sz="40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E0B04-F584-C840-89D2-37711AEF00D0}"/>
              </a:ext>
            </a:extLst>
          </p:cNvPr>
          <p:cNvSpPr/>
          <p:nvPr/>
        </p:nvSpPr>
        <p:spPr bwMode="auto">
          <a:xfrm>
            <a:off x="710853" y="5721351"/>
            <a:ext cx="8221662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 dirty="0">
                <a:latin typeface="Courier" pitchFamily="2" charset="0"/>
              </a:rPr>
              <a:t>Le résultat affiché par ce programme est toujours 0</a:t>
            </a: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2F230ECB-3BE4-9F43-A7A9-2894D299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51450"/>
            <a:ext cx="3803650" cy="38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400" b="1">
                <a:latin typeface="Courier" charset="0"/>
                <a:ea typeface="ＭＳ Ｐゴシック" charset="0"/>
                <a:cs typeface="ＭＳ Ｐゴシック" charset="0"/>
              </a:rPr>
              <a:t>Instructions en section critique</a:t>
            </a:r>
          </a:p>
        </p:txBody>
      </p:sp>
      <p:cxnSp>
        <p:nvCxnSpPr>
          <p:cNvPr id="14345" name="Connecteur droit avec flèche 11">
            <a:extLst>
              <a:ext uri="{FF2B5EF4-FFF2-40B4-BE49-F238E27FC236}">
                <a16:creationId xmlns:a16="http://schemas.microsoft.com/office/drawing/2014/main" id="{CAE8627F-9119-8F44-952D-7E7D6F4AEFBE}"/>
              </a:ext>
            </a:extLst>
          </p:cNvPr>
          <p:cNvCxnSpPr>
            <a:cxnSpLocks noChangeShapeType="1"/>
            <a:stCxn id="10" idx="1"/>
          </p:cNvCxnSpPr>
          <p:nvPr/>
        </p:nvCxnSpPr>
        <p:spPr bwMode="auto">
          <a:xfrm rot="10800000">
            <a:off x="3048000" y="3124200"/>
            <a:ext cx="2057400" cy="2317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Connecteur droit avec flèche 15">
            <a:extLst>
              <a:ext uri="{FF2B5EF4-FFF2-40B4-BE49-F238E27FC236}">
                <a16:creationId xmlns:a16="http://schemas.microsoft.com/office/drawing/2014/main" id="{DC4A3139-241F-4546-8399-DD0C84E24EA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276600" y="4648200"/>
            <a:ext cx="18288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rrondir un rectangle avec un coin diagonal 20">
            <a:extLst>
              <a:ext uri="{FF2B5EF4-FFF2-40B4-BE49-F238E27FC236}">
                <a16:creationId xmlns:a16="http://schemas.microsoft.com/office/drawing/2014/main" id="{FBD7FDB6-6ED6-3E4C-BC2D-CF4ECB835BCC}"/>
              </a:ext>
            </a:extLst>
          </p:cNvPr>
          <p:cNvSpPr/>
          <p:nvPr/>
        </p:nvSpPr>
        <p:spPr bwMode="auto">
          <a:xfrm>
            <a:off x="5943600" y="1365250"/>
            <a:ext cx="3200400" cy="539750"/>
          </a:xfrm>
          <a:prstGeom prst="round2Diag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1200" b="1">
                <a:latin typeface="Courier" pitchFamily="2" charset="0"/>
              </a:rPr>
              <a:t>Les deux tâches s</a:t>
            </a:r>
            <a:r>
              <a:rPr lang="ja-JP" altLang="fr-FR" sz="1200" b="1">
                <a:latin typeface="Courier" pitchFamily="2" charset="0"/>
              </a:rPr>
              <a:t>’</a:t>
            </a:r>
            <a:r>
              <a:rPr lang="fr-FR" altLang="ja-JP" sz="1200" b="1">
                <a:latin typeface="Courier" pitchFamily="2" charset="0"/>
              </a:rPr>
              <a:t>exécutent en parallèle</a:t>
            </a:r>
            <a:endParaRPr lang="fr-FR" altLang="fr-FR" sz="1200" b="1">
              <a:latin typeface="Courier" pitchFamily="2" charset="0"/>
            </a:endParaRPr>
          </a:p>
        </p:txBody>
      </p:sp>
      <p:pic>
        <p:nvPicPr>
          <p:cNvPr id="14348" name="Image 14" descr="j0232431.pict">
            <a:extLst>
              <a:ext uri="{FF2B5EF4-FFF2-40B4-BE49-F238E27FC236}">
                <a16:creationId xmlns:a16="http://schemas.microsoft.com/office/drawing/2014/main" id="{111A8DC9-683B-C640-9FA7-9A1C916F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489575"/>
            <a:ext cx="9842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C0941-0DED-6440-9788-C77E06ADA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Cohorte</a:t>
            </a:r>
          </a:p>
        </p:txBody>
      </p:sp>
    </p:spTree>
    <p:extLst>
      <p:ext uri="{BB962C8B-B14F-4D97-AF65-F5344CB8AC3E}">
        <p14:creationId xmlns:p14="http://schemas.microsoft.com/office/powerpoint/2010/main" val="113410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D01CE-2260-1B4E-A99D-3B45CB85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La Cohorte : comportement attendu</a:t>
            </a:r>
          </a:p>
        </p:txBody>
      </p:sp>
      <p:sp>
        <p:nvSpPr>
          <p:cNvPr id="15362" name="Espace réservé du contenu 2">
            <a:extLst>
              <a:ext uri="{FF2B5EF4-FFF2-40B4-BE49-F238E27FC236}">
                <a16:creationId xmlns:a16="http://schemas.microsoft.com/office/drawing/2014/main" id="{7108463B-365D-F644-A6C5-1B228F68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>
              <a:ea typeface="ＭＳ Ｐゴシック" panose="020B0600070205080204" pitchFamily="34" charset="-128"/>
            </a:endParaRPr>
          </a:p>
          <a:p>
            <a:r>
              <a:rPr lang="fr-FR" altLang="fr-FR">
                <a:ea typeface="ＭＳ Ｐゴシック" panose="020B0600070205080204" pitchFamily="34" charset="-128"/>
              </a:rPr>
              <a:t>N processus au plus, N fixé, peuvent coopérer de façon asynchrone pour :</a:t>
            </a:r>
          </a:p>
          <a:p>
            <a:pPr lvl="1"/>
            <a:endParaRPr lang="fr-FR" altLang="fr-FR">
              <a:ea typeface="ＭＳ Ｐゴシック" panose="020B0600070205080204" pitchFamily="34" charset="-128"/>
            </a:endParaRP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se répartir une tâche ou un service à fournir</a:t>
            </a:r>
          </a:p>
          <a:p>
            <a:pPr lvl="1"/>
            <a:endParaRPr lang="fr-FR" altLang="fr-FR">
              <a:ea typeface="ＭＳ Ｐゴシック" panose="020B0600070205080204" pitchFamily="34" charset="-128"/>
            </a:endParaRP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partager une ressource banalisée en N exemplaires</a:t>
            </a:r>
          </a:p>
        </p:txBody>
      </p:sp>
      <p:pic>
        <p:nvPicPr>
          <p:cNvPr id="15363" name="Image 4" descr="j0289377.jpg">
            <a:extLst>
              <a:ext uri="{FF2B5EF4-FFF2-40B4-BE49-F238E27FC236}">
                <a16:creationId xmlns:a16="http://schemas.microsoft.com/office/drawing/2014/main" id="{58DBD9A9-D9DD-4042-A748-5255951FD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72000"/>
            <a:ext cx="204787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76E9E-169C-4946-B4E3-D2A27BB0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La Cohorte : hypothèses</a:t>
            </a:r>
          </a:p>
        </p:txBody>
      </p:sp>
      <p:sp>
        <p:nvSpPr>
          <p:cNvPr id="16386" name="Espace réservé du contenu 2">
            <a:extLst>
              <a:ext uri="{FF2B5EF4-FFF2-40B4-BE49-F238E27FC236}">
                <a16:creationId xmlns:a16="http://schemas.microsoft.com/office/drawing/2014/main" id="{D6A57565-F4B2-8D45-AF5E-27A05AD8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>
              <a:ea typeface="ＭＳ Ｐゴシック" panose="020B0600070205080204" pitchFamily="34" charset="-128"/>
            </a:endParaRPr>
          </a:p>
          <a:p>
            <a:r>
              <a:rPr lang="fr-FR" altLang="fr-FR">
                <a:ea typeface="ＭＳ Ｐゴシック" panose="020B0600070205080204" pitchFamily="34" charset="-128"/>
              </a:rPr>
              <a:t>H1: Les vitesses relatives des processus sont quelconques.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  <a:p>
            <a:r>
              <a:rPr lang="fr-FR" altLang="fr-FR">
                <a:ea typeface="ＭＳ Ｐゴシック" panose="020B0600070205080204" pitchFamily="34" charset="-128"/>
              </a:rPr>
              <a:t>H2: Les priorités ou les droits des processus sont quelconques.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  <a:p>
            <a:r>
              <a:rPr lang="fr-FR" altLang="fr-FR">
                <a:ea typeface="ＭＳ Ｐゴシック" panose="020B0600070205080204" pitchFamily="34" charset="-128"/>
              </a:rPr>
              <a:t>H3: Tout processus quitte la cohorte au bout d'un temps fini.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6479-F05A-C748-A9E3-F6611E39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La Cohorte : archétype avec sémaphores</a:t>
            </a:r>
          </a:p>
        </p:txBody>
      </p:sp>
      <p:sp>
        <p:nvSpPr>
          <p:cNvPr id="17410" name="Espace réservé du contenu 5">
            <a:extLst>
              <a:ext uri="{FF2B5EF4-FFF2-40B4-BE49-F238E27FC236}">
                <a16:creationId xmlns:a16="http://schemas.microsoft.com/office/drawing/2014/main" id="{E41017EF-7C0A-BC48-A833-1E2F7E9A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fr-FR" altLang="fr-FR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96F14CE-8819-D74B-93DA-DFE16C5A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05400"/>
            <a:ext cx="5105400" cy="1295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fr-FR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P(S);</a:t>
            </a:r>
          </a:p>
          <a:p>
            <a:pPr>
              <a:defRPr/>
            </a:pPr>
            <a:r>
              <a:rPr lang="fr-FR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Action en cohorte ;</a:t>
            </a:r>
          </a:p>
          <a:p>
            <a:pPr>
              <a:defRPr/>
            </a:pPr>
            <a:r>
              <a:rPr lang="fr-FR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V(S);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F274E-2DF7-FD4A-9779-4CFBD4E3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91000"/>
            <a:ext cx="35052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Code d</a:t>
            </a:r>
            <a:r>
              <a:rPr lang="ja-JP" altLang="fr-FR" sz="2000" b="1">
                <a:latin typeface="Courier" pitchFamily="2" charset="0"/>
              </a:rPr>
              <a:t>’</a:t>
            </a:r>
            <a:r>
              <a:rPr lang="fr-FR" altLang="ja-JP" sz="2000" b="1">
                <a:latin typeface="Courier" pitchFamily="2" charset="0"/>
              </a:rPr>
              <a:t>un processus</a:t>
            </a:r>
            <a:endParaRPr lang="fr-FR" altLang="fr-FR" sz="2000" b="1">
              <a:latin typeface="Courier" pitchFamily="2" charset="0"/>
            </a:endParaRPr>
          </a:p>
        </p:txBody>
      </p:sp>
      <p:cxnSp>
        <p:nvCxnSpPr>
          <p:cNvPr id="17413" name="Connecteur droit avec flèche 6">
            <a:extLst>
              <a:ext uri="{FF2B5EF4-FFF2-40B4-BE49-F238E27FC236}">
                <a16:creationId xmlns:a16="http://schemas.microsoft.com/office/drawing/2014/main" id="{13669FDF-1DBA-1E41-9C9D-389DDC859D85}"/>
              </a:ext>
            </a:extLst>
          </p:cNvPr>
          <p:cNvCxnSpPr>
            <a:cxnSpLocks noChangeShapeType="1"/>
            <a:stCxn id="6" idx="2"/>
            <a:endCxn id="5" idx="0"/>
          </p:cNvCxnSpPr>
          <p:nvPr/>
        </p:nvCxnSpPr>
        <p:spPr bwMode="auto">
          <a:xfrm rot="16200000" flipH="1">
            <a:off x="3409950" y="3752850"/>
            <a:ext cx="457200" cy="2247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C4EB4E20-7B15-CD41-A49A-455873982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7262813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000">
                <a:solidFill>
                  <a:srgbClr val="000000"/>
                </a:solidFill>
              </a:rPr>
              <a:t>S : Semaphore ;  </a:t>
            </a:r>
            <a:r>
              <a:rPr lang="fr-FR" altLang="fr-FR" sz="2000" i="1">
                <a:solidFill>
                  <a:srgbClr val="000000"/>
                </a:solidFill>
              </a:rPr>
              <a:t>// IMPOSSIBILITE d</a:t>
            </a:r>
            <a:r>
              <a:rPr lang="ja-JP" altLang="fr-FR" sz="2000" i="1">
                <a:solidFill>
                  <a:srgbClr val="000000"/>
                </a:solidFill>
              </a:rPr>
              <a:t>’</a:t>
            </a:r>
            <a:r>
              <a:rPr lang="fr-FR" altLang="ja-JP" sz="2000" i="1">
                <a:solidFill>
                  <a:srgbClr val="000000"/>
                </a:solidFill>
              </a:rPr>
              <a:t>utiliser un Mutex</a:t>
            </a:r>
          </a:p>
          <a:p>
            <a:pPr eaLnBrk="1" hangingPunct="1"/>
            <a:r>
              <a:rPr lang="fr-FR" altLang="fr-FR" sz="2000">
                <a:solidFill>
                  <a:srgbClr val="000000"/>
                </a:solidFill>
              </a:rPr>
              <a:t>E0(S, N) ; </a:t>
            </a:r>
            <a:r>
              <a:rPr lang="fr-FR" altLang="fr-FR" sz="2000" i="1">
                <a:solidFill>
                  <a:srgbClr val="000000"/>
                </a:solidFill>
              </a:rPr>
              <a:t>// N processus en cohorte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3D985-5882-D045-9D1A-A6E71C4A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371600"/>
            <a:ext cx="5233988" cy="3810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Données communes aux processus</a:t>
            </a:r>
          </a:p>
        </p:txBody>
      </p:sp>
      <p:cxnSp>
        <p:nvCxnSpPr>
          <p:cNvPr id="17416" name="Connecteur droit avec flèche 9">
            <a:extLst>
              <a:ext uri="{FF2B5EF4-FFF2-40B4-BE49-F238E27FC236}">
                <a16:creationId xmlns:a16="http://schemas.microsoft.com/office/drawing/2014/main" id="{D7CC6A83-BEA1-6C42-B9D7-E4043DC45ECD}"/>
              </a:ext>
            </a:extLst>
          </p:cNvPr>
          <p:cNvCxnSpPr>
            <a:cxnSpLocks noChangeShapeType="1"/>
            <a:stCxn id="9" idx="2"/>
            <a:endCxn id="8" idx="0"/>
          </p:cNvCxnSpPr>
          <p:nvPr/>
        </p:nvCxnSpPr>
        <p:spPr bwMode="auto">
          <a:xfrm rot="5400000">
            <a:off x="4762501" y="1077912"/>
            <a:ext cx="762000" cy="21113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73344-DB9A-B941-8DB2-B3D966AE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La Cohorte : archétype avec moniteurs Java</a:t>
            </a:r>
          </a:p>
        </p:txBody>
      </p:sp>
      <p:sp>
        <p:nvSpPr>
          <p:cNvPr id="18434" name="Rectangle à coins arrondis 3">
            <a:extLst>
              <a:ext uri="{FF2B5EF4-FFF2-40B4-BE49-F238E27FC236}">
                <a16:creationId xmlns:a16="http://schemas.microsoft.com/office/drawing/2014/main" id="{241F60FB-6D0B-7F41-92B2-A802FF62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4800600" cy="449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fr-FR" sz="1000" dirty="0"/>
          </a:p>
          <a:p>
            <a:pPr eaLnBrk="1" hangingPunct="1"/>
            <a:r>
              <a:rPr lang="fr-FR" altLang="fr-FR" sz="1000" b="1" dirty="0"/>
              <a:t>public class Cohorte {</a:t>
            </a:r>
          </a:p>
          <a:p>
            <a:pPr eaLnBrk="1" hangingPunct="1"/>
            <a:r>
              <a:rPr lang="fr-FR" altLang="fr-FR" sz="1000" b="1" dirty="0"/>
              <a:t>	</a:t>
            </a:r>
            <a:r>
              <a:rPr lang="fr-FR" altLang="fr-FR" sz="1000" b="1" dirty="0" err="1"/>
              <a:t>protected</a:t>
            </a:r>
            <a:r>
              <a:rPr lang="fr-FR" altLang="fr-FR" sz="1000" b="1" dirty="0"/>
              <a:t> </a:t>
            </a:r>
            <a:r>
              <a:rPr lang="fr-FR" altLang="fr-FR" sz="1000" b="1" dirty="0" err="1"/>
              <a:t>int</a:t>
            </a:r>
            <a:r>
              <a:rPr lang="fr-FR" altLang="fr-FR" sz="1000" b="1" dirty="0"/>
              <a:t> compteur = 0;</a:t>
            </a:r>
          </a:p>
          <a:p>
            <a:pPr eaLnBrk="1" hangingPunct="1"/>
            <a:endParaRPr lang="fr-FR" altLang="fr-FR" sz="1000" dirty="0"/>
          </a:p>
          <a:p>
            <a:pPr eaLnBrk="1" hangingPunct="1"/>
            <a:r>
              <a:rPr lang="fr-FR" altLang="fr-FR" sz="1000" dirty="0"/>
              <a:t>	Cohorte(</a:t>
            </a:r>
            <a:r>
              <a:rPr lang="fr-FR" altLang="fr-FR" sz="1000" b="1" dirty="0" err="1"/>
              <a:t>int</a:t>
            </a:r>
            <a:r>
              <a:rPr lang="fr-FR" altLang="fr-FR" sz="1000" b="1" dirty="0"/>
              <a:t> N){</a:t>
            </a:r>
          </a:p>
          <a:p>
            <a:pPr eaLnBrk="1" hangingPunct="1"/>
            <a:r>
              <a:rPr lang="fr-FR" altLang="fr-FR" sz="1000" b="1" dirty="0"/>
              <a:t>		</a:t>
            </a:r>
            <a:r>
              <a:rPr lang="fr-FR" altLang="fr-FR" sz="1000" b="1" dirty="0" err="1"/>
              <a:t>this.compteur</a:t>
            </a:r>
            <a:r>
              <a:rPr lang="fr-FR" altLang="fr-FR" sz="1000" b="1" dirty="0"/>
              <a:t> = N;</a:t>
            </a:r>
          </a:p>
          <a:p>
            <a:pPr eaLnBrk="1" hangingPunct="1"/>
            <a:r>
              <a:rPr lang="fr-FR" altLang="fr-FR" sz="1000" dirty="0"/>
              <a:t>	}</a:t>
            </a:r>
          </a:p>
          <a:p>
            <a:pPr eaLnBrk="1" hangingPunct="1"/>
            <a:endParaRPr lang="fr-FR" altLang="fr-FR" sz="1000" dirty="0"/>
          </a:p>
          <a:p>
            <a:pPr eaLnBrk="1" hangingPunct="1"/>
            <a:r>
              <a:rPr lang="fr-FR" altLang="fr-FR" sz="1000" b="1" dirty="0"/>
              <a:t>	public </a:t>
            </a:r>
            <a:r>
              <a:rPr lang="fr-FR" altLang="fr-FR" sz="1000" b="1" dirty="0" err="1"/>
              <a:t>synchronized</a:t>
            </a:r>
            <a:r>
              <a:rPr lang="fr-FR" altLang="fr-FR" sz="1000" b="1" dirty="0"/>
              <a:t> </a:t>
            </a:r>
            <a:r>
              <a:rPr lang="fr-FR" altLang="fr-FR" sz="1000" b="1" dirty="0" err="1"/>
              <a:t>void</a:t>
            </a:r>
            <a:r>
              <a:rPr lang="fr-FR" altLang="fr-FR" sz="1000" b="1" dirty="0"/>
              <a:t> </a:t>
            </a:r>
            <a:r>
              <a:rPr lang="fr-FR" altLang="fr-FR" sz="1000" b="1" dirty="0" err="1"/>
              <a:t>entreCohorte</a:t>
            </a:r>
            <a:r>
              <a:rPr lang="fr-FR" altLang="fr-FR" sz="1000" b="1" dirty="0"/>
              <a:t>(){</a:t>
            </a:r>
          </a:p>
          <a:p>
            <a:pPr eaLnBrk="1" hangingPunct="1"/>
            <a:r>
              <a:rPr lang="fr-FR" altLang="fr-FR" sz="1000" b="1" dirty="0"/>
              <a:t>		</a:t>
            </a:r>
            <a:r>
              <a:rPr lang="fr-FR" altLang="fr-FR" sz="1000" b="1" dirty="0" err="1"/>
              <a:t>while</a:t>
            </a:r>
            <a:r>
              <a:rPr lang="fr-FR" altLang="fr-FR" sz="1000" b="1" dirty="0"/>
              <a:t> (</a:t>
            </a:r>
            <a:r>
              <a:rPr lang="fr-FR" altLang="fr-FR" sz="1000" b="1" dirty="0" err="1"/>
              <a:t>this.compteur</a:t>
            </a:r>
            <a:r>
              <a:rPr lang="fr-FR" altLang="fr-FR" sz="1000" b="1" dirty="0"/>
              <a:t> == 0)</a:t>
            </a:r>
          </a:p>
          <a:p>
            <a:pPr eaLnBrk="1" hangingPunct="1"/>
            <a:r>
              <a:rPr lang="fr-FR" altLang="fr-FR" sz="1000" b="1" dirty="0"/>
              <a:t>			</a:t>
            </a:r>
            <a:r>
              <a:rPr lang="fr-FR" altLang="fr-FR" sz="1000" b="1" dirty="0" err="1"/>
              <a:t>try</a:t>
            </a:r>
            <a:r>
              <a:rPr lang="fr-FR" altLang="fr-FR" sz="1000" b="1" dirty="0"/>
              <a:t> {</a:t>
            </a:r>
          </a:p>
          <a:p>
            <a:pPr eaLnBrk="1" hangingPunct="1"/>
            <a:r>
              <a:rPr lang="fr-FR" altLang="fr-FR" sz="1000" dirty="0"/>
              <a:t>				</a:t>
            </a:r>
            <a:r>
              <a:rPr lang="fr-FR" altLang="fr-FR" sz="1000" dirty="0" err="1"/>
              <a:t>wait</a:t>
            </a:r>
            <a:r>
              <a:rPr lang="fr-FR" altLang="fr-FR" sz="1000" dirty="0"/>
              <a:t>();</a:t>
            </a:r>
          </a:p>
          <a:p>
            <a:pPr eaLnBrk="1" hangingPunct="1"/>
            <a:r>
              <a:rPr lang="fr-FR" altLang="fr-FR" sz="1000" dirty="0"/>
              <a:t>			} </a:t>
            </a:r>
            <a:r>
              <a:rPr lang="fr-FR" altLang="fr-FR" sz="1000" b="1" dirty="0"/>
              <a:t>catch (</a:t>
            </a:r>
            <a:r>
              <a:rPr lang="fr-FR" altLang="fr-FR" sz="1000" b="1" dirty="0" err="1"/>
              <a:t>InterruptedException</a:t>
            </a:r>
            <a:r>
              <a:rPr lang="fr-FR" altLang="fr-FR" sz="1000" b="1" dirty="0"/>
              <a:t> e) {</a:t>
            </a:r>
          </a:p>
          <a:p>
            <a:pPr eaLnBrk="1" hangingPunct="1"/>
            <a:r>
              <a:rPr lang="fr-FR" altLang="fr-FR" sz="1000" dirty="0"/>
              <a:t>				</a:t>
            </a:r>
            <a:r>
              <a:rPr lang="fr-FR" altLang="fr-FR" sz="1000" dirty="0" err="1"/>
              <a:t>e.printStackTrace</a:t>
            </a:r>
            <a:r>
              <a:rPr lang="fr-FR" altLang="fr-FR" sz="1000" dirty="0"/>
              <a:t>();</a:t>
            </a:r>
          </a:p>
          <a:p>
            <a:pPr eaLnBrk="1" hangingPunct="1"/>
            <a:r>
              <a:rPr lang="fr-FR" altLang="fr-FR" sz="1000" dirty="0"/>
              <a:t>			}</a:t>
            </a:r>
          </a:p>
          <a:p>
            <a:pPr eaLnBrk="1" hangingPunct="1"/>
            <a:r>
              <a:rPr lang="fr-FR" altLang="fr-FR" sz="1000" b="1" dirty="0"/>
              <a:t>		</a:t>
            </a:r>
            <a:r>
              <a:rPr lang="fr-FR" altLang="fr-FR" sz="1000" b="1" dirty="0" err="1"/>
              <a:t>this.compteur</a:t>
            </a:r>
            <a:r>
              <a:rPr lang="fr-FR" altLang="fr-FR" sz="1000" b="1" dirty="0"/>
              <a:t> --;</a:t>
            </a:r>
          </a:p>
          <a:p>
            <a:pPr eaLnBrk="1" hangingPunct="1"/>
            <a:r>
              <a:rPr lang="fr-FR" altLang="fr-FR" sz="1000" dirty="0"/>
              <a:t>	}</a:t>
            </a:r>
          </a:p>
          <a:p>
            <a:pPr eaLnBrk="1" hangingPunct="1"/>
            <a:endParaRPr lang="fr-FR" altLang="fr-FR" sz="1000" dirty="0"/>
          </a:p>
          <a:p>
            <a:pPr eaLnBrk="1" hangingPunct="1"/>
            <a:r>
              <a:rPr lang="fr-FR" altLang="fr-FR" sz="1000" b="1" dirty="0"/>
              <a:t>	public </a:t>
            </a:r>
            <a:r>
              <a:rPr lang="fr-FR" altLang="fr-FR" sz="1000" b="1" dirty="0" err="1"/>
              <a:t>synchronized</a:t>
            </a:r>
            <a:r>
              <a:rPr lang="fr-FR" altLang="fr-FR" sz="1000" b="1" dirty="0"/>
              <a:t> </a:t>
            </a:r>
            <a:r>
              <a:rPr lang="fr-FR" altLang="fr-FR" sz="1000" b="1" dirty="0" err="1"/>
              <a:t>void</a:t>
            </a:r>
            <a:r>
              <a:rPr lang="fr-FR" altLang="fr-FR" sz="1000" b="1" dirty="0"/>
              <a:t> </a:t>
            </a:r>
            <a:r>
              <a:rPr lang="fr-FR" altLang="fr-FR" sz="1000" b="1" dirty="0" err="1"/>
              <a:t>sortCohorte</a:t>
            </a:r>
            <a:r>
              <a:rPr lang="fr-FR" altLang="fr-FR" sz="1000" b="1" dirty="0"/>
              <a:t>(){</a:t>
            </a:r>
          </a:p>
          <a:p>
            <a:pPr eaLnBrk="1" hangingPunct="1"/>
            <a:r>
              <a:rPr lang="fr-FR" altLang="fr-FR" sz="1000" b="1" dirty="0"/>
              <a:t>		</a:t>
            </a:r>
            <a:r>
              <a:rPr lang="fr-FR" altLang="fr-FR" sz="1000" b="1" dirty="0" err="1"/>
              <a:t>this.compteur</a:t>
            </a:r>
            <a:r>
              <a:rPr lang="fr-FR" altLang="fr-FR" sz="1000" b="1" dirty="0"/>
              <a:t> ++;</a:t>
            </a:r>
          </a:p>
          <a:p>
            <a:pPr eaLnBrk="1" hangingPunct="1"/>
            <a:r>
              <a:rPr lang="fr-FR" altLang="fr-FR" sz="1000" b="1" dirty="0"/>
              <a:t>		if (</a:t>
            </a:r>
            <a:r>
              <a:rPr lang="fr-FR" altLang="fr-FR" sz="1000" b="1" dirty="0" err="1"/>
              <a:t>this.compteur</a:t>
            </a:r>
            <a:r>
              <a:rPr lang="fr-FR" altLang="fr-FR" sz="1000" b="1" dirty="0"/>
              <a:t> ==  1)</a:t>
            </a:r>
          </a:p>
          <a:p>
            <a:pPr eaLnBrk="1" hangingPunct="1"/>
            <a:r>
              <a:rPr lang="fr-FR" altLang="fr-FR" sz="1000" dirty="0"/>
              <a:t>			</a:t>
            </a:r>
            <a:r>
              <a:rPr lang="fr-FR" altLang="fr-FR" sz="1000" dirty="0" err="1"/>
              <a:t>notify</a:t>
            </a:r>
            <a:r>
              <a:rPr lang="fr-FR" altLang="fr-FR" sz="1000" dirty="0"/>
              <a:t>();</a:t>
            </a:r>
          </a:p>
          <a:p>
            <a:pPr eaLnBrk="1" hangingPunct="1"/>
            <a:r>
              <a:rPr lang="fr-FR" altLang="fr-FR" sz="1000" dirty="0"/>
              <a:t>		}</a:t>
            </a:r>
          </a:p>
          <a:p>
            <a:pPr eaLnBrk="1" hangingPunct="1"/>
            <a:r>
              <a:rPr lang="fr-FR" altLang="fr-FR" sz="1000" dirty="0"/>
              <a:t>	}</a:t>
            </a:r>
          </a:p>
          <a:p>
            <a:pPr eaLnBrk="1" hangingPunct="1"/>
            <a:r>
              <a:rPr lang="fr-FR" altLang="fr-FR" sz="10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13F79-B782-6F45-B471-47F9C031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28800"/>
            <a:ext cx="2819400" cy="3810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>
                <a:latin typeface="Courier" charset="0"/>
                <a:ea typeface="ＭＳ Ｐゴシック" charset="0"/>
                <a:cs typeface="ＭＳ Ｐゴシック" charset="0"/>
              </a:rPr>
              <a:t>Appel pour entrer</a:t>
            </a:r>
          </a:p>
        </p:txBody>
      </p:sp>
      <p:cxnSp>
        <p:nvCxnSpPr>
          <p:cNvPr id="18436" name="Connecteur droit avec flèche 5">
            <a:extLst>
              <a:ext uri="{FF2B5EF4-FFF2-40B4-BE49-F238E27FC236}">
                <a16:creationId xmlns:a16="http://schemas.microsoft.com/office/drawing/2014/main" id="{4B765C1B-8C82-5E49-978E-0263633EBC3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962400" y="2209800"/>
            <a:ext cx="3328988" cy="1066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CC90CFD-F406-E749-B70A-CBB8DADFF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3429000"/>
            <a:ext cx="2819400" cy="3810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>
                <a:latin typeface="Courier" charset="0"/>
                <a:ea typeface="ＭＳ Ｐゴシック" charset="0"/>
                <a:cs typeface="ＭＳ Ｐゴシック" charset="0"/>
              </a:rPr>
              <a:t>Appel pour sortir</a:t>
            </a:r>
          </a:p>
        </p:txBody>
      </p:sp>
      <p:cxnSp>
        <p:nvCxnSpPr>
          <p:cNvPr id="18438" name="Connecteur droit avec flèche 8">
            <a:extLst>
              <a:ext uri="{FF2B5EF4-FFF2-40B4-BE49-F238E27FC236}">
                <a16:creationId xmlns:a16="http://schemas.microsoft.com/office/drawing/2014/main" id="{D9765872-89F8-924B-A779-2FC1E80344F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962400" y="3810000"/>
            <a:ext cx="3495675" cy="1066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C0941-0DED-6440-9788-C77E06ADA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Passage de témoin</a:t>
            </a:r>
          </a:p>
        </p:txBody>
      </p:sp>
    </p:spTree>
    <p:extLst>
      <p:ext uri="{BB962C8B-B14F-4D97-AF65-F5344CB8AC3E}">
        <p14:creationId xmlns:p14="http://schemas.microsoft.com/office/powerpoint/2010/main" val="268206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DBA5-FCEE-D34B-A2F7-4A7851CF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7769225" cy="528638"/>
          </a:xfrm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Paradigmes: une définition</a:t>
            </a:r>
          </a:p>
        </p:txBody>
      </p:sp>
      <p:sp>
        <p:nvSpPr>
          <p:cNvPr id="4098" name="Espace réservé du contenu 2">
            <a:extLst>
              <a:ext uri="{FF2B5EF4-FFF2-40B4-BE49-F238E27FC236}">
                <a16:creationId xmlns:a16="http://schemas.microsoft.com/office/drawing/2014/main" id="{0C4C81D7-B17E-0D4E-B763-BF25372B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Briques de base pour toute étude, analyse ou construction de système ou d'application coopérative ("concurrency design patterns")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Exemples type qui permettent de modéliser des classes de problèmes réels fréquemment rencontrés et présents à tous les niveaux dans les systèmes et dans les applications concurrentes.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Acceptés par la communauté pour leur capacité à fournir des schémas de base de conception</a:t>
            </a:r>
          </a:p>
          <a:p>
            <a:pPr>
              <a:spcAft>
                <a:spcPct val="0"/>
              </a:spcAft>
            </a:pPr>
            <a:r>
              <a:rPr lang="fr-FR" altLang="fr-FR">
                <a:ea typeface="ＭＳ Ｐゴシック" panose="020B0600070205080204" pitchFamily="34" charset="-128"/>
              </a:rPr>
              <a:t>La solution d'un paradigme est un archétype qui décrit un comportement acceptable pour l'ensemble des processus concurrents dans le cadre du problème </a:t>
            </a:r>
            <a:r>
              <a:rPr lang="fr-FR" altLang="fr-FR">
                <a:latin typeface="Lucida Grande" panose="020B0600040502020204" pitchFamily="34" charset="0"/>
                <a:ea typeface="ＭＳ Ｐゴシック" panose="020B0600070205080204" pitchFamily="34" charset="-128"/>
              </a:rPr>
              <a:t>à</a:t>
            </a:r>
            <a:r>
              <a:rPr lang="fr-FR" altLang="fr-FR">
                <a:ea typeface="ＭＳ Ｐゴシック" panose="020B0600070205080204" pitchFamily="34" charset="-128"/>
              </a:rPr>
              <a:t> résoudre, et cela quelle que soit la nature des processus.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FF536-42B1-EB48-BEBE-B39D8BAA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Passage de témoin</a:t>
            </a:r>
          </a:p>
        </p:txBody>
      </p:sp>
      <p:sp>
        <p:nvSpPr>
          <p:cNvPr id="19458" name="Espace réservé du contenu 2">
            <a:extLst>
              <a:ext uri="{FF2B5EF4-FFF2-40B4-BE49-F238E27FC236}">
                <a16:creationId xmlns:a16="http://schemas.microsoft.com/office/drawing/2014/main" id="{922F22B9-7E8D-B14A-A2BF-549C11D5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1800">
                <a:ea typeface="ＭＳ Ｐゴシック" panose="020B0600070205080204" pitchFamily="34" charset="-128"/>
              </a:rPr>
              <a:t>Coopération par division du travail entre les processus</a:t>
            </a:r>
          </a:p>
          <a:p>
            <a:endParaRPr lang="fr-FR" altLang="fr-FR" sz="1800">
              <a:ea typeface="ＭＳ Ｐゴシック" panose="020B0600070205080204" pitchFamily="34" charset="-128"/>
            </a:endParaRPr>
          </a:p>
          <a:p>
            <a:r>
              <a:rPr lang="fr-FR" altLang="fr-FR" sz="1800">
                <a:ea typeface="ＭＳ Ｐゴシック" panose="020B0600070205080204" pitchFamily="34" charset="-128"/>
              </a:rPr>
              <a:t>Envoi d'un signal, témoin de la fin d'une action</a:t>
            </a:r>
          </a:p>
          <a:p>
            <a:endParaRPr lang="fr-FR" altLang="fr-FR" sz="1800">
              <a:ea typeface="ＭＳ Ｐゴシック" panose="020B0600070205080204" pitchFamily="34" charset="-128"/>
            </a:endParaRPr>
          </a:p>
          <a:p>
            <a:r>
              <a:rPr lang="fr-FR" altLang="fr-FR" sz="1800">
                <a:ea typeface="ＭＳ Ｐゴシック" panose="020B0600070205080204" pitchFamily="34" charset="-128"/>
              </a:rPr>
              <a:t>Signaux mémorisés ou non. Point à point ou diffusion</a:t>
            </a:r>
          </a:p>
          <a:p>
            <a:endParaRPr lang="fr-FR" altLang="fr-FR" sz="1800" i="1">
              <a:ea typeface="ＭＳ Ｐゴシック" panose="020B0600070205080204" pitchFamily="34" charset="-128"/>
            </a:endParaRPr>
          </a:p>
          <a:p>
            <a:r>
              <a:rPr lang="fr-FR" altLang="fr-FR" sz="1800" i="1">
                <a:ea typeface="ＭＳ Ｐゴシック" panose="020B0600070205080204" pitchFamily="34" charset="-128"/>
              </a:rPr>
              <a:t>Différentes variantes :</a:t>
            </a:r>
          </a:p>
          <a:p>
            <a:pPr lvl="1"/>
            <a:r>
              <a:rPr lang="fr-FR" altLang="fr-FR" sz="1800" i="1">
                <a:ea typeface="ＭＳ Ｐゴシック" panose="020B0600070205080204" pitchFamily="34" charset="-128"/>
              </a:rPr>
              <a:t>séquences d</a:t>
            </a:r>
            <a:r>
              <a:rPr lang="ja-JP" altLang="fr-FR" sz="1800" i="1">
                <a:ea typeface="ＭＳ Ｐゴシック" panose="020B0600070205080204" pitchFamily="34" charset="-128"/>
              </a:rPr>
              <a:t>’</a:t>
            </a:r>
            <a:r>
              <a:rPr lang="fr-FR" altLang="ja-JP" sz="1800" i="1">
                <a:ea typeface="ＭＳ Ｐゴシック" panose="020B0600070205080204" pitchFamily="34" charset="-128"/>
              </a:rPr>
              <a:t>actions A --&gt; B --&gt; C</a:t>
            </a:r>
          </a:p>
          <a:p>
            <a:pPr lvl="1"/>
            <a:r>
              <a:rPr lang="fr-FR" altLang="fr-FR" sz="1800" i="1">
                <a:ea typeface="ＭＳ Ｐゴシック" panose="020B0600070205080204" pitchFamily="34" charset="-128"/>
              </a:rPr>
              <a:t>précédences : A --&gt; B || C</a:t>
            </a:r>
          </a:p>
          <a:p>
            <a:pPr lvl="1"/>
            <a:r>
              <a:rPr lang="fr-FR" altLang="fr-FR" sz="1800" i="1">
                <a:ea typeface="ＭＳ Ｐゴシック" panose="020B0600070205080204" pitchFamily="34" charset="-128"/>
              </a:rPr>
              <a:t>rendez-vous symétrique</a:t>
            </a:r>
          </a:p>
          <a:p>
            <a:pPr lvl="1"/>
            <a:r>
              <a:rPr lang="fr-FR" altLang="fr-FR" sz="1800" i="1">
                <a:ea typeface="ＭＳ Ｐゴシック" panose="020B0600070205080204" pitchFamily="34" charset="-128"/>
              </a:rPr>
              <a:t>appel de procédure à distance synchrone ou asynchrone</a:t>
            </a:r>
          </a:p>
        </p:txBody>
      </p:sp>
      <p:pic>
        <p:nvPicPr>
          <p:cNvPr id="19459" name="Image 3" descr="j0149024.jpg">
            <a:extLst>
              <a:ext uri="{FF2B5EF4-FFF2-40B4-BE49-F238E27FC236}">
                <a16:creationId xmlns:a16="http://schemas.microsoft.com/office/drawing/2014/main" id="{C25FC98C-F437-2A46-88A6-A511D6CE4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3276600"/>
            <a:ext cx="2057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88244-96DB-BA4D-AE64-80604945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Passage de témoin (suite)</a:t>
            </a:r>
          </a:p>
        </p:txBody>
      </p:sp>
      <p:sp>
        <p:nvSpPr>
          <p:cNvPr id="20482" name="Rectangle à coins arrondis 3">
            <a:extLst>
              <a:ext uri="{FF2B5EF4-FFF2-40B4-BE49-F238E27FC236}">
                <a16:creationId xmlns:a16="http://schemas.microsoft.com/office/drawing/2014/main" id="{72191503-4BE6-D14C-9CAE-B546BC28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2592388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445A75F-0BB1-DB4C-9A95-DA9E258E62D3}"/>
              </a:ext>
            </a:extLst>
          </p:cNvPr>
          <p:cNvSpPr/>
          <p:nvPr/>
        </p:nvSpPr>
        <p:spPr bwMode="auto">
          <a:xfrm>
            <a:off x="2740025" y="2592388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Signal AB</a:t>
            </a:r>
          </a:p>
        </p:txBody>
      </p:sp>
      <p:sp>
        <p:nvSpPr>
          <p:cNvPr id="20484" name="Rectangle à coins arrondis 5">
            <a:extLst>
              <a:ext uri="{FF2B5EF4-FFF2-40B4-BE49-F238E27FC236}">
                <a16:creationId xmlns:a16="http://schemas.microsoft.com/office/drawing/2014/main" id="{BE2B73D5-2F86-3945-B578-D86750CF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592388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B</a:t>
            </a:r>
          </a:p>
        </p:txBody>
      </p:sp>
      <p:sp>
        <p:nvSpPr>
          <p:cNvPr id="20485" name="Rectangle à coins arrondis 6">
            <a:extLst>
              <a:ext uri="{FF2B5EF4-FFF2-40B4-BE49-F238E27FC236}">
                <a16:creationId xmlns:a16="http://schemas.microsoft.com/office/drawing/2014/main" id="{2B3E0AFB-08CA-F646-A691-96FC38F6F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2592388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C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F77B21C-795C-2C4D-9497-9A2806F6B35B}"/>
              </a:ext>
            </a:extLst>
          </p:cNvPr>
          <p:cNvSpPr/>
          <p:nvPr/>
        </p:nvSpPr>
        <p:spPr bwMode="auto">
          <a:xfrm>
            <a:off x="5940425" y="2592388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Signal BC</a:t>
            </a:r>
          </a:p>
        </p:txBody>
      </p:sp>
      <p:cxnSp>
        <p:nvCxnSpPr>
          <p:cNvPr id="20487" name="Connecteur droit avec flèche 9">
            <a:extLst>
              <a:ext uri="{FF2B5EF4-FFF2-40B4-BE49-F238E27FC236}">
                <a16:creationId xmlns:a16="http://schemas.microsoft.com/office/drawing/2014/main" id="{23257302-481E-0141-806B-A346E0D03555}"/>
              </a:ext>
            </a:extLst>
          </p:cNvPr>
          <p:cNvCxnSpPr>
            <a:cxnSpLocks noChangeShapeType="1"/>
            <a:stCxn id="20482" idx="3"/>
            <a:endCxn id="5" idx="2"/>
          </p:cNvCxnSpPr>
          <p:nvPr/>
        </p:nvCxnSpPr>
        <p:spPr bwMode="auto">
          <a:xfrm>
            <a:off x="2054225" y="2859088"/>
            <a:ext cx="6858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Connecteur droit avec flèche 10">
            <a:extLst>
              <a:ext uri="{FF2B5EF4-FFF2-40B4-BE49-F238E27FC236}">
                <a16:creationId xmlns:a16="http://schemas.microsoft.com/office/drawing/2014/main" id="{4B231418-92B8-ED47-9C7B-571E70B11522}"/>
              </a:ext>
            </a:extLst>
          </p:cNvPr>
          <p:cNvCxnSpPr>
            <a:cxnSpLocks noChangeShapeType="1"/>
            <a:stCxn id="5" idx="6"/>
            <a:endCxn id="20484" idx="1"/>
          </p:cNvCxnSpPr>
          <p:nvPr/>
        </p:nvCxnSpPr>
        <p:spPr bwMode="auto">
          <a:xfrm>
            <a:off x="3654425" y="2859088"/>
            <a:ext cx="6858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Connecteur droit avec flèche 13">
            <a:extLst>
              <a:ext uri="{FF2B5EF4-FFF2-40B4-BE49-F238E27FC236}">
                <a16:creationId xmlns:a16="http://schemas.microsoft.com/office/drawing/2014/main" id="{8679B728-3DE6-F64C-A9FD-1910FC0D5AB2}"/>
              </a:ext>
            </a:extLst>
          </p:cNvPr>
          <p:cNvCxnSpPr>
            <a:cxnSpLocks noChangeShapeType="1"/>
            <a:stCxn id="20484" idx="3"/>
            <a:endCxn id="8" idx="2"/>
          </p:cNvCxnSpPr>
          <p:nvPr/>
        </p:nvCxnSpPr>
        <p:spPr bwMode="auto">
          <a:xfrm>
            <a:off x="5178425" y="2859088"/>
            <a:ext cx="7620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Connecteur droit avec flèche 16">
            <a:extLst>
              <a:ext uri="{FF2B5EF4-FFF2-40B4-BE49-F238E27FC236}">
                <a16:creationId xmlns:a16="http://schemas.microsoft.com/office/drawing/2014/main" id="{B7D1E9BC-C3EA-A54A-8003-3B832F56FA08}"/>
              </a:ext>
            </a:extLst>
          </p:cNvPr>
          <p:cNvCxnSpPr>
            <a:cxnSpLocks noChangeShapeType="1"/>
            <a:stCxn id="8" idx="6"/>
            <a:endCxn id="20485" idx="1"/>
          </p:cNvCxnSpPr>
          <p:nvPr/>
        </p:nvCxnSpPr>
        <p:spPr bwMode="auto">
          <a:xfrm>
            <a:off x="6854825" y="2859088"/>
            <a:ext cx="6096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Rectangle à coins arrondis 21">
            <a:extLst>
              <a:ext uri="{FF2B5EF4-FFF2-40B4-BE49-F238E27FC236}">
                <a16:creationId xmlns:a16="http://schemas.microsoft.com/office/drawing/2014/main" id="{CF6AA8E9-FF53-334D-92A6-B7C1E4BD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816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A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26E1053-A237-D747-B82B-1007E66BB293}"/>
              </a:ext>
            </a:extLst>
          </p:cNvPr>
          <p:cNvSpPr/>
          <p:nvPr/>
        </p:nvSpPr>
        <p:spPr bwMode="auto">
          <a:xfrm>
            <a:off x="3695700" y="4876800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Signal AB</a:t>
            </a:r>
          </a:p>
        </p:txBody>
      </p:sp>
      <p:sp>
        <p:nvSpPr>
          <p:cNvPr id="20493" name="Rectangle à coins arrondis 23">
            <a:extLst>
              <a:ext uri="{FF2B5EF4-FFF2-40B4-BE49-F238E27FC236}">
                <a16:creationId xmlns:a16="http://schemas.microsoft.com/office/drawing/2014/main" id="{C0787871-AB53-4844-A82E-18AB0615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48768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B</a:t>
            </a:r>
          </a:p>
        </p:txBody>
      </p:sp>
      <p:sp>
        <p:nvSpPr>
          <p:cNvPr id="20494" name="Rectangle à coins arrondis 24">
            <a:extLst>
              <a:ext uri="{FF2B5EF4-FFF2-40B4-BE49-F238E27FC236}">
                <a16:creationId xmlns:a16="http://schemas.microsoft.com/office/drawing/2014/main" id="{02A7B5A9-24B5-7944-AE58-96E77C63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7150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05A6409-8775-DB4C-8EAE-5D925666DA4F}"/>
              </a:ext>
            </a:extLst>
          </p:cNvPr>
          <p:cNvSpPr/>
          <p:nvPr/>
        </p:nvSpPr>
        <p:spPr bwMode="auto">
          <a:xfrm>
            <a:off x="3695700" y="5715000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Signal AC</a:t>
            </a:r>
          </a:p>
        </p:txBody>
      </p:sp>
      <p:cxnSp>
        <p:nvCxnSpPr>
          <p:cNvPr id="20496" name="Connecteur droit avec flèche 26">
            <a:extLst>
              <a:ext uri="{FF2B5EF4-FFF2-40B4-BE49-F238E27FC236}">
                <a16:creationId xmlns:a16="http://schemas.microsoft.com/office/drawing/2014/main" id="{28353154-60C8-CE4A-AB4D-05F0E6D27C26}"/>
              </a:ext>
            </a:extLst>
          </p:cNvPr>
          <p:cNvCxnSpPr>
            <a:cxnSpLocks noChangeShapeType="1"/>
            <a:stCxn id="20491" idx="3"/>
            <a:endCxn id="23" idx="2"/>
          </p:cNvCxnSpPr>
          <p:nvPr/>
        </p:nvCxnSpPr>
        <p:spPr bwMode="auto">
          <a:xfrm flipV="1">
            <a:off x="3046413" y="5143500"/>
            <a:ext cx="649287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Connecteur droit avec flèche 27">
            <a:extLst>
              <a:ext uri="{FF2B5EF4-FFF2-40B4-BE49-F238E27FC236}">
                <a16:creationId xmlns:a16="http://schemas.microsoft.com/office/drawing/2014/main" id="{56EC8ECB-77B5-D04A-9B43-70AAC5DB54C4}"/>
              </a:ext>
            </a:extLst>
          </p:cNvPr>
          <p:cNvCxnSpPr>
            <a:cxnSpLocks noChangeShapeType="1"/>
            <a:stCxn id="23" idx="6"/>
            <a:endCxn id="20493" idx="1"/>
          </p:cNvCxnSpPr>
          <p:nvPr/>
        </p:nvCxnSpPr>
        <p:spPr bwMode="auto">
          <a:xfrm>
            <a:off x="4610100" y="5143500"/>
            <a:ext cx="685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Connecteur droit avec flèche 28">
            <a:extLst>
              <a:ext uri="{FF2B5EF4-FFF2-40B4-BE49-F238E27FC236}">
                <a16:creationId xmlns:a16="http://schemas.microsoft.com/office/drawing/2014/main" id="{7AD25F60-9EB5-EA42-B22B-E44A5962DC15}"/>
              </a:ext>
            </a:extLst>
          </p:cNvPr>
          <p:cNvCxnSpPr>
            <a:cxnSpLocks noChangeShapeType="1"/>
            <a:stCxn id="20491" idx="3"/>
            <a:endCxn id="26" idx="2"/>
          </p:cNvCxnSpPr>
          <p:nvPr/>
        </p:nvCxnSpPr>
        <p:spPr bwMode="auto">
          <a:xfrm>
            <a:off x="3046413" y="5448300"/>
            <a:ext cx="649287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Connecteur droit avec flèche 29">
            <a:extLst>
              <a:ext uri="{FF2B5EF4-FFF2-40B4-BE49-F238E27FC236}">
                <a16:creationId xmlns:a16="http://schemas.microsoft.com/office/drawing/2014/main" id="{BADA46B3-949D-0E4C-A2DF-3A33F512A765}"/>
              </a:ext>
            </a:extLst>
          </p:cNvPr>
          <p:cNvCxnSpPr>
            <a:cxnSpLocks noChangeShapeType="1"/>
            <a:stCxn id="26" idx="6"/>
            <a:endCxn id="20494" idx="1"/>
          </p:cNvCxnSpPr>
          <p:nvPr/>
        </p:nvCxnSpPr>
        <p:spPr bwMode="auto">
          <a:xfrm>
            <a:off x="4610100" y="5981700"/>
            <a:ext cx="685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7DAB9-37D1-2349-87B2-2DAC86D2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95450"/>
            <a:ext cx="2208213" cy="4953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Séquence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ECD099-5B62-8647-80BA-320971D9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2208213" cy="4953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Précédence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FC679-EF5E-9349-B826-B77D4113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Passage de témoin (suite)</a:t>
            </a:r>
          </a:p>
        </p:txBody>
      </p:sp>
      <p:sp>
        <p:nvSpPr>
          <p:cNvPr id="21506" name="Rectangle à coins arrondis 3">
            <a:extLst>
              <a:ext uri="{FF2B5EF4-FFF2-40B4-BE49-F238E27FC236}">
                <a16:creationId xmlns:a16="http://schemas.microsoft.com/office/drawing/2014/main" id="{51C66987-2A06-E047-B96A-1E4B0444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5146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A1</a:t>
            </a:r>
          </a:p>
        </p:txBody>
      </p:sp>
      <p:sp>
        <p:nvSpPr>
          <p:cNvPr id="21507" name="Rectangle à coins arrondis 4">
            <a:extLst>
              <a:ext uri="{FF2B5EF4-FFF2-40B4-BE49-F238E27FC236}">
                <a16:creationId xmlns:a16="http://schemas.microsoft.com/office/drawing/2014/main" id="{F54AF33B-5670-2E4E-9A7E-B2EB1217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50292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A2</a:t>
            </a:r>
          </a:p>
        </p:txBody>
      </p:sp>
      <p:sp>
        <p:nvSpPr>
          <p:cNvPr id="21508" name="Rectangle à coins arrondis 5">
            <a:extLst>
              <a:ext uri="{FF2B5EF4-FFF2-40B4-BE49-F238E27FC236}">
                <a16:creationId xmlns:a16="http://schemas.microsoft.com/office/drawing/2014/main" id="{04058162-0306-E94E-8EB4-BA8CEFD9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25146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B1</a:t>
            </a:r>
          </a:p>
        </p:txBody>
      </p:sp>
      <p:sp>
        <p:nvSpPr>
          <p:cNvPr id="21509" name="Rectangle à coins arrondis 6">
            <a:extLst>
              <a:ext uri="{FF2B5EF4-FFF2-40B4-BE49-F238E27FC236}">
                <a16:creationId xmlns:a16="http://schemas.microsoft.com/office/drawing/2014/main" id="{52408FC7-A32D-614A-B951-7DAFD797C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0292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B2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BD54760-8D79-D04B-A9C5-285EE55DB93A}"/>
              </a:ext>
            </a:extLst>
          </p:cNvPr>
          <p:cNvSpPr/>
          <p:nvPr/>
        </p:nvSpPr>
        <p:spPr bwMode="auto">
          <a:xfrm>
            <a:off x="1371600" y="3200400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Signal A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750FC4-712B-DC46-A683-737C6135CE4A}"/>
              </a:ext>
            </a:extLst>
          </p:cNvPr>
          <p:cNvSpPr/>
          <p:nvPr/>
        </p:nvSpPr>
        <p:spPr bwMode="auto">
          <a:xfrm>
            <a:off x="2324100" y="3200400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Signal B</a:t>
            </a:r>
          </a:p>
        </p:txBody>
      </p:sp>
      <p:cxnSp>
        <p:nvCxnSpPr>
          <p:cNvPr id="21512" name="Connecteur droit avec flèche 10">
            <a:extLst>
              <a:ext uri="{FF2B5EF4-FFF2-40B4-BE49-F238E27FC236}">
                <a16:creationId xmlns:a16="http://schemas.microsoft.com/office/drawing/2014/main" id="{6EAEC3EB-3F83-4747-A828-C5262DE95FC3}"/>
              </a:ext>
            </a:extLst>
          </p:cNvPr>
          <p:cNvCxnSpPr>
            <a:cxnSpLocks noChangeShapeType="1"/>
            <a:stCxn id="21506" idx="2"/>
            <a:endCxn id="8" idx="0"/>
          </p:cNvCxnSpPr>
          <p:nvPr/>
        </p:nvCxnSpPr>
        <p:spPr bwMode="auto">
          <a:xfrm rot="16200000" flipH="1">
            <a:off x="1524000" y="2895600"/>
            <a:ext cx="152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Connecteur droit avec flèche 12">
            <a:extLst>
              <a:ext uri="{FF2B5EF4-FFF2-40B4-BE49-F238E27FC236}">
                <a16:creationId xmlns:a16="http://schemas.microsoft.com/office/drawing/2014/main" id="{3BCBD94D-70FE-3446-8FA3-83EF11A691CF}"/>
              </a:ext>
            </a:extLst>
          </p:cNvPr>
          <p:cNvCxnSpPr>
            <a:cxnSpLocks noChangeShapeType="1"/>
            <a:stCxn id="8" idx="4"/>
            <a:endCxn id="21509" idx="0"/>
          </p:cNvCxnSpPr>
          <p:nvPr/>
        </p:nvCxnSpPr>
        <p:spPr bwMode="auto">
          <a:xfrm rot="16200000" flipH="1">
            <a:off x="1866900" y="3695700"/>
            <a:ext cx="1295400" cy="1371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Connecteur droit avec flèche 14">
            <a:extLst>
              <a:ext uri="{FF2B5EF4-FFF2-40B4-BE49-F238E27FC236}">
                <a16:creationId xmlns:a16="http://schemas.microsoft.com/office/drawing/2014/main" id="{98B75BD8-5029-034C-B63E-EC86B0610D19}"/>
              </a:ext>
            </a:extLst>
          </p:cNvPr>
          <p:cNvCxnSpPr>
            <a:cxnSpLocks noChangeShapeType="1"/>
            <a:stCxn id="21508" idx="2"/>
            <a:endCxn id="9" idx="0"/>
          </p:cNvCxnSpPr>
          <p:nvPr/>
        </p:nvCxnSpPr>
        <p:spPr bwMode="auto">
          <a:xfrm rot="5400000">
            <a:off x="2914650" y="2914650"/>
            <a:ext cx="152400" cy="419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Connecteur droit avec flèche 16">
            <a:extLst>
              <a:ext uri="{FF2B5EF4-FFF2-40B4-BE49-F238E27FC236}">
                <a16:creationId xmlns:a16="http://schemas.microsoft.com/office/drawing/2014/main" id="{E4A34D95-C623-0C43-B5E7-F3AD520EEA47}"/>
              </a:ext>
            </a:extLst>
          </p:cNvPr>
          <p:cNvCxnSpPr>
            <a:cxnSpLocks noChangeShapeType="1"/>
            <a:stCxn id="9" idx="4"/>
            <a:endCxn id="21507" idx="0"/>
          </p:cNvCxnSpPr>
          <p:nvPr/>
        </p:nvCxnSpPr>
        <p:spPr bwMode="auto">
          <a:xfrm rot="5400000">
            <a:off x="1428750" y="3676650"/>
            <a:ext cx="1295400" cy="1409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06AE4B3-6322-1242-AFAC-C74D4059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600200"/>
            <a:ext cx="2208212" cy="4953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Rendez-vous</a:t>
            </a:r>
          </a:p>
        </p:txBody>
      </p:sp>
      <p:sp>
        <p:nvSpPr>
          <p:cNvPr id="21517" name="Rectangle à coins arrondis 26">
            <a:extLst>
              <a:ext uri="{FF2B5EF4-FFF2-40B4-BE49-F238E27FC236}">
                <a16:creationId xmlns:a16="http://schemas.microsoft.com/office/drawing/2014/main" id="{23CA3B79-0F3A-0A47-B8DB-6ECEF203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25146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A1</a:t>
            </a:r>
          </a:p>
        </p:txBody>
      </p:sp>
      <p:sp>
        <p:nvSpPr>
          <p:cNvPr id="21518" name="Rectangle à coins arrondis 27">
            <a:extLst>
              <a:ext uri="{FF2B5EF4-FFF2-40B4-BE49-F238E27FC236}">
                <a16:creationId xmlns:a16="http://schemas.microsoft.com/office/drawing/2014/main" id="{D1AF2EAA-3E89-C245-BB2E-8F05D32F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2959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A2</a:t>
            </a:r>
          </a:p>
        </p:txBody>
      </p:sp>
      <p:sp>
        <p:nvSpPr>
          <p:cNvPr id="21519" name="Rectangle à coins arrondis 28">
            <a:extLst>
              <a:ext uri="{FF2B5EF4-FFF2-40B4-BE49-F238E27FC236}">
                <a16:creationId xmlns:a16="http://schemas.microsoft.com/office/drawing/2014/main" id="{5E893EC2-E44B-134E-9C5E-06CD7BFFC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0005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B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7E6B496-49E1-884E-8465-F49521B40DB3}"/>
              </a:ext>
            </a:extLst>
          </p:cNvPr>
          <p:cNvSpPr/>
          <p:nvPr/>
        </p:nvSpPr>
        <p:spPr bwMode="auto">
          <a:xfrm>
            <a:off x="6099175" y="3200400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Appel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B7E6D53-5BB4-464F-BA71-80B396BE4F86}"/>
              </a:ext>
            </a:extLst>
          </p:cNvPr>
          <p:cNvSpPr/>
          <p:nvPr/>
        </p:nvSpPr>
        <p:spPr bwMode="auto">
          <a:xfrm>
            <a:off x="6096000" y="4533900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Fin</a:t>
            </a:r>
          </a:p>
        </p:txBody>
      </p:sp>
      <p:cxnSp>
        <p:nvCxnSpPr>
          <p:cNvPr id="21522" name="Connecteur droit avec flèche 32">
            <a:extLst>
              <a:ext uri="{FF2B5EF4-FFF2-40B4-BE49-F238E27FC236}">
                <a16:creationId xmlns:a16="http://schemas.microsoft.com/office/drawing/2014/main" id="{9704254D-34F6-884F-AF03-E38DE19E96A7}"/>
              </a:ext>
            </a:extLst>
          </p:cNvPr>
          <p:cNvCxnSpPr>
            <a:cxnSpLocks noChangeShapeType="1"/>
            <a:stCxn id="21517" idx="2"/>
            <a:endCxn id="31" idx="1"/>
          </p:cNvCxnSpPr>
          <p:nvPr/>
        </p:nvCxnSpPr>
        <p:spPr bwMode="auto">
          <a:xfrm rot="16200000" flipH="1">
            <a:off x="5611813" y="2657475"/>
            <a:ext cx="230188" cy="1011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Connecteur droit avec flèche 33">
            <a:extLst>
              <a:ext uri="{FF2B5EF4-FFF2-40B4-BE49-F238E27FC236}">
                <a16:creationId xmlns:a16="http://schemas.microsoft.com/office/drawing/2014/main" id="{91A3DEF4-B939-1B4C-84AF-765534EBFA8D}"/>
              </a:ext>
            </a:extLst>
          </p:cNvPr>
          <p:cNvCxnSpPr>
            <a:cxnSpLocks noChangeShapeType="1"/>
            <a:stCxn id="31" idx="6"/>
            <a:endCxn id="21519" idx="0"/>
          </p:cNvCxnSpPr>
          <p:nvPr/>
        </p:nvCxnSpPr>
        <p:spPr bwMode="auto">
          <a:xfrm>
            <a:off x="7013575" y="3467100"/>
            <a:ext cx="1254125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Connecteur droit avec flèche 34">
            <a:extLst>
              <a:ext uri="{FF2B5EF4-FFF2-40B4-BE49-F238E27FC236}">
                <a16:creationId xmlns:a16="http://schemas.microsoft.com/office/drawing/2014/main" id="{A78FC56F-5D7D-A845-8B01-7BA66BA2A88D}"/>
              </a:ext>
            </a:extLst>
          </p:cNvPr>
          <p:cNvCxnSpPr>
            <a:cxnSpLocks noChangeShapeType="1"/>
            <a:stCxn id="21519" idx="2"/>
            <a:endCxn id="32" idx="6"/>
          </p:cNvCxnSpPr>
          <p:nvPr/>
        </p:nvCxnSpPr>
        <p:spPr bwMode="auto">
          <a:xfrm rot="5400000">
            <a:off x="7505700" y="4038600"/>
            <a:ext cx="266700" cy="1257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Connecteur droit avec flèche 35">
            <a:extLst>
              <a:ext uri="{FF2B5EF4-FFF2-40B4-BE49-F238E27FC236}">
                <a16:creationId xmlns:a16="http://schemas.microsoft.com/office/drawing/2014/main" id="{E17B2DF8-14A3-E344-ACA8-1068356D6816}"/>
              </a:ext>
            </a:extLst>
          </p:cNvPr>
          <p:cNvCxnSpPr>
            <a:cxnSpLocks noChangeShapeType="1"/>
            <a:stCxn id="32" idx="3"/>
            <a:endCxn id="21518" idx="0"/>
          </p:cNvCxnSpPr>
          <p:nvPr/>
        </p:nvCxnSpPr>
        <p:spPr bwMode="auto">
          <a:xfrm rot="5400000">
            <a:off x="5572125" y="4638676"/>
            <a:ext cx="306387" cy="1008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F04D3E7-12EB-2644-9A9D-21DA06F7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600200"/>
            <a:ext cx="2208212" cy="4953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RPC synchrone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52774-7CD9-2447-AE30-2F86CB17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Passage de témoin : Archétype de base</a:t>
            </a:r>
          </a:p>
        </p:txBody>
      </p:sp>
      <p:sp>
        <p:nvSpPr>
          <p:cNvPr id="22530" name="Rectangle à coins arrondis 3">
            <a:extLst>
              <a:ext uri="{FF2B5EF4-FFF2-40B4-BE49-F238E27FC236}">
                <a16:creationId xmlns:a16="http://schemas.microsoft.com/office/drawing/2014/main" id="{AE146F6C-95FC-964D-82D9-BC0D0218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1336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A5DA030-7D53-A140-AF7C-58095D24ACD4}"/>
              </a:ext>
            </a:extLst>
          </p:cNvPr>
          <p:cNvSpPr/>
          <p:nvPr/>
        </p:nvSpPr>
        <p:spPr bwMode="auto">
          <a:xfrm>
            <a:off x="3581400" y="2133600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Signal AB</a:t>
            </a:r>
          </a:p>
        </p:txBody>
      </p:sp>
      <p:sp>
        <p:nvSpPr>
          <p:cNvPr id="22532" name="Rectangle à coins arrondis 5">
            <a:extLst>
              <a:ext uri="{FF2B5EF4-FFF2-40B4-BE49-F238E27FC236}">
                <a16:creationId xmlns:a16="http://schemas.microsoft.com/office/drawing/2014/main" id="{1FAAEE32-20A3-A046-AC94-4B4A755D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1336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B</a:t>
            </a:r>
          </a:p>
        </p:txBody>
      </p:sp>
      <p:cxnSp>
        <p:nvCxnSpPr>
          <p:cNvPr id="22533" name="Connecteur droit avec flèche 9">
            <a:extLst>
              <a:ext uri="{FF2B5EF4-FFF2-40B4-BE49-F238E27FC236}">
                <a16:creationId xmlns:a16="http://schemas.microsoft.com/office/drawing/2014/main" id="{6A371A58-E093-7D41-A44E-506D0111A5FB}"/>
              </a:ext>
            </a:extLst>
          </p:cNvPr>
          <p:cNvCxnSpPr>
            <a:cxnSpLocks noChangeShapeType="1"/>
            <a:stCxn id="22530" idx="3"/>
            <a:endCxn id="5" idx="2"/>
          </p:cNvCxnSpPr>
          <p:nvPr/>
        </p:nvCxnSpPr>
        <p:spPr bwMode="auto">
          <a:xfrm>
            <a:off x="2209800" y="2400300"/>
            <a:ext cx="13716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Connecteur droit avec flèche 10">
            <a:extLst>
              <a:ext uri="{FF2B5EF4-FFF2-40B4-BE49-F238E27FC236}">
                <a16:creationId xmlns:a16="http://schemas.microsoft.com/office/drawing/2014/main" id="{E4ABF0FC-403A-C54B-9A2B-6387A2A971FF}"/>
              </a:ext>
            </a:extLst>
          </p:cNvPr>
          <p:cNvCxnSpPr>
            <a:cxnSpLocks noChangeShapeType="1"/>
            <a:stCxn id="5" idx="6"/>
            <a:endCxn id="22532" idx="1"/>
          </p:cNvCxnSpPr>
          <p:nvPr/>
        </p:nvCxnSpPr>
        <p:spPr bwMode="auto">
          <a:xfrm>
            <a:off x="4495800" y="2400300"/>
            <a:ext cx="15240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B5AEA9-E7D5-0845-9FF6-3A6791FAF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4648200"/>
            <a:ext cx="1566862" cy="45720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V(S_AB);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FB9DF-6980-D84B-9B06-FBCB3C8FD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48200"/>
            <a:ext cx="1566863" cy="45720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P(S_AB);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C3BFB3-E18E-1F43-B30F-07CE30E8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4267200" cy="68580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S_AB : Semaphore_binaire ;</a:t>
            </a:r>
          </a:p>
          <a:p>
            <a:pPr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E0(S_AB, </a:t>
            </a:r>
            <a:r>
              <a:rPr lang="fr-FR" sz="2000" b="1">
                <a:solidFill>
                  <a:srgbClr val="FF0000"/>
                </a:solidFill>
                <a:latin typeface="Courier" charset="0"/>
                <a:ea typeface="ＭＳ Ｐゴシック" charset="0"/>
                <a:cs typeface="ＭＳ Ｐゴシック" charset="0"/>
              </a:rPr>
              <a:t>0</a:t>
            </a: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);</a:t>
            </a:r>
          </a:p>
          <a:p>
            <a:pPr algn="ctr" defTabSz="914400" eaLnBrk="0" hangingPunct="0">
              <a:defRPr/>
            </a:pPr>
            <a:endParaRPr lang="fr-FR" sz="2000" b="1">
              <a:latin typeface="Courier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10ADB-AB58-4E4E-8750-3A926139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Passage de témoin : Archétype de base</a:t>
            </a:r>
          </a:p>
        </p:txBody>
      </p:sp>
      <p:sp>
        <p:nvSpPr>
          <p:cNvPr id="23554" name="Rectangle à coins arrondis 3">
            <a:extLst>
              <a:ext uri="{FF2B5EF4-FFF2-40B4-BE49-F238E27FC236}">
                <a16:creationId xmlns:a16="http://schemas.microsoft.com/office/drawing/2014/main" id="{B56490FD-1250-3844-B3A7-D4A7F5DD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240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94EFB69-EA0D-4842-AF68-8E347FECD385}"/>
              </a:ext>
            </a:extLst>
          </p:cNvPr>
          <p:cNvSpPr/>
          <p:nvPr/>
        </p:nvSpPr>
        <p:spPr bwMode="auto">
          <a:xfrm>
            <a:off x="3962400" y="1524000"/>
            <a:ext cx="914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900" b="1">
                <a:solidFill>
                  <a:srgbClr val="0000E7"/>
                </a:solidFill>
                <a:latin typeface="Courier" charset="0"/>
                <a:ea typeface="ＭＳ Ｐゴシック" charset="0"/>
                <a:cs typeface="ＭＳ Ｐゴシック" charset="0"/>
              </a:rPr>
              <a:t>Signal AB</a:t>
            </a:r>
          </a:p>
        </p:txBody>
      </p:sp>
      <p:sp>
        <p:nvSpPr>
          <p:cNvPr id="23556" name="Rectangle à coins arrondis 5">
            <a:extLst>
              <a:ext uri="{FF2B5EF4-FFF2-40B4-BE49-F238E27FC236}">
                <a16:creationId xmlns:a16="http://schemas.microsoft.com/office/drawing/2014/main" id="{31DE4E19-E6EB-9C4D-BD60-399C4E0D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5240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B</a:t>
            </a:r>
          </a:p>
        </p:txBody>
      </p:sp>
      <p:cxnSp>
        <p:nvCxnSpPr>
          <p:cNvPr id="23557" name="Connecteur droit avec flèche 9">
            <a:extLst>
              <a:ext uri="{FF2B5EF4-FFF2-40B4-BE49-F238E27FC236}">
                <a16:creationId xmlns:a16="http://schemas.microsoft.com/office/drawing/2014/main" id="{A8475015-9EEE-884F-AFAB-D09A897B27AC}"/>
              </a:ext>
            </a:extLst>
          </p:cNvPr>
          <p:cNvCxnSpPr>
            <a:cxnSpLocks noChangeShapeType="1"/>
            <a:stCxn id="23554" idx="3"/>
            <a:endCxn id="5" idx="2"/>
          </p:cNvCxnSpPr>
          <p:nvPr/>
        </p:nvCxnSpPr>
        <p:spPr bwMode="auto">
          <a:xfrm>
            <a:off x="2590800" y="1790700"/>
            <a:ext cx="13716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Connecteur droit avec flèche 10">
            <a:extLst>
              <a:ext uri="{FF2B5EF4-FFF2-40B4-BE49-F238E27FC236}">
                <a16:creationId xmlns:a16="http://schemas.microsoft.com/office/drawing/2014/main" id="{BDBF7815-A6E8-9740-989B-9E9BF307B6F3}"/>
              </a:ext>
            </a:extLst>
          </p:cNvPr>
          <p:cNvCxnSpPr>
            <a:cxnSpLocks noChangeShapeType="1"/>
            <a:stCxn id="5" idx="6"/>
            <a:endCxn id="23556" idx="1"/>
          </p:cNvCxnSpPr>
          <p:nvPr/>
        </p:nvCxnSpPr>
        <p:spPr bwMode="auto">
          <a:xfrm>
            <a:off x="4876800" y="1790700"/>
            <a:ext cx="15240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Rectangle 11">
            <a:extLst>
              <a:ext uri="{FF2B5EF4-FFF2-40B4-BE49-F238E27FC236}">
                <a16:creationId xmlns:a16="http://schemas.microsoft.com/office/drawing/2014/main" id="{DC0A7FEF-71F3-FD42-BDB2-BEE11A3F0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67445"/>
            <a:ext cx="5029200" cy="3352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100" b="1"/>
              <a:t>public class Signal </a:t>
            </a:r>
            <a:r>
              <a:rPr lang="fr-FR" altLang="fr-FR" sz="1100" b="1" dirty="0"/>
              <a:t>{</a:t>
            </a:r>
          </a:p>
          <a:p>
            <a:pPr eaLnBrk="1" hangingPunct="1"/>
            <a:r>
              <a:rPr lang="fr-FR" altLang="fr-FR" sz="1100" b="1" dirty="0"/>
              <a:t>  </a:t>
            </a:r>
            <a:r>
              <a:rPr lang="fr-FR" altLang="fr-FR" sz="1100" dirty="0"/>
              <a:t>// classe signal sans comptage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b="1" dirty="0" err="1"/>
              <a:t>boolean</a:t>
            </a:r>
            <a:r>
              <a:rPr lang="fr-FR" altLang="fr-FR" sz="1100" b="1" dirty="0"/>
              <a:t> </a:t>
            </a:r>
            <a:r>
              <a:rPr lang="fr-FR" altLang="fr-FR" sz="1100" b="1" dirty="0" err="1"/>
              <a:t>present</a:t>
            </a:r>
            <a:r>
              <a:rPr lang="fr-FR" altLang="fr-FR" sz="1100" b="1" dirty="0"/>
              <a:t> = false;</a:t>
            </a:r>
          </a:p>
          <a:p>
            <a:pPr eaLnBrk="1" hangingPunct="1"/>
            <a:endParaRPr lang="fr-FR" altLang="fr-FR" sz="1100" dirty="0"/>
          </a:p>
          <a:p>
            <a:pPr eaLnBrk="1" hangingPunct="1"/>
            <a:r>
              <a:rPr lang="fr-FR" altLang="fr-FR" sz="1100" b="1" dirty="0"/>
              <a:t> public </a:t>
            </a:r>
            <a:r>
              <a:rPr lang="fr-FR" altLang="fr-FR" sz="1100" b="1" dirty="0" err="1"/>
              <a:t>synchronized</a:t>
            </a:r>
            <a:r>
              <a:rPr lang="fr-FR" altLang="fr-FR" sz="1100" b="1" dirty="0"/>
              <a:t> </a:t>
            </a:r>
            <a:r>
              <a:rPr lang="fr-FR" altLang="fr-FR" sz="1100" b="1" dirty="0" err="1"/>
              <a:t>void</a:t>
            </a:r>
            <a:r>
              <a:rPr lang="fr-FR" altLang="fr-FR" sz="1100" b="1" dirty="0"/>
              <a:t> </a:t>
            </a:r>
            <a:r>
              <a:rPr lang="fr-FR" altLang="fr-FR" sz="1100" b="1" dirty="0" err="1"/>
              <a:t>sendSig</a:t>
            </a:r>
            <a:r>
              <a:rPr lang="fr-FR" altLang="fr-FR" sz="1100" b="1" dirty="0"/>
              <a:t>(){</a:t>
            </a:r>
          </a:p>
          <a:p>
            <a:pPr eaLnBrk="1" hangingPunct="1"/>
            <a:r>
              <a:rPr lang="fr-FR" altLang="fr-FR" sz="1100" b="1" dirty="0"/>
              <a:t>    </a:t>
            </a:r>
            <a:r>
              <a:rPr lang="fr-FR" altLang="fr-FR" sz="1100" b="1" dirty="0" err="1"/>
              <a:t>this.present</a:t>
            </a:r>
            <a:r>
              <a:rPr lang="fr-FR" altLang="fr-FR" sz="1100" b="1" dirty="0"/>
              <a:t> = </a:t>
            </a:r>
            <a:r>
              <a:rPr lang="fr-FR" altLang="fr-FR" sz="1100" b="1" dirty="0" err="1"/>
              <a:t>true</a:t>
            </a:r>
            <a:r>
              <a:rPr lang="fr-FR" altLang="fr-FR" sz="1100" b="1" dirty="0"/>
              <a:t>;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dirty="0"/>
              <a:t>   </a:t>
            </a:r>
            <a:r>
              <a:rPr lang="fr-FR" altLang="fr-FR" sz="1100" dirty="0" err="1"/>
              <a:t>notify</a:t>
            </a:r>
            <a:r>
              <a:rPr lang="fr-FR" altLang="fr-FR" sz="1100" dirty="0"/>
              <a:t>();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dirty="0"/>
              <a:t>}</a:t>
            </a:r>
          </a:p>
          <a:p>
            <a:pPr eaLnBrk="1" hangingPunct="1"/>
            <a:r>
              <a:rPr lang="fr-FR" altLang="fr-FR" sz="1100" b="1" dirty="0"/>
              <a:t> public </a:t>
            </a:r>
            <a:r>
              <a:rPr lang="fr-FR" altLang="fr-FR" sz="1100" b="1" dirty="0" err="1"/>
              <a:t>synchronized</a:t>
            </a:r>
            <a:r>
              <a:rPr lang="fr-FR" altLang="fr-FR" sz="1100" b="1" dirty="0"/>
              <a:t> </a:t>
            </a:r>
            <a:r>
              <a:rPr lang="fr-FR" altLang="fr-FR" sz="1100" b="1" dirty="0" err="1"/>
              <a:t>void</a:t>
            </a:r>
            <a:r>
              <a:rPr lang="fr-FR" altLang="fr-FR" sz="1100" b="1" dirty="0"/>
              <a:t> </a:t>
            </a:r>
            <a:r>
              <a:rPr lang="fr-FR" altLang="fr-FR" sz="1100" b="1" dirty="0" err="1"/>
              <a:t>waitSig</a:t>
            </a:r>
            <a:r>
              <a:rPr lang="fr-FR" altLang="fr-FR" sz="1100" b="1" dirty="0"/>
              <a:t>(){</a:t>
            </a:r>
          </a:p>
          <a:p>
            <a:pPr eaLnBrk="1" hangingPunct="1"/>
            <a:r>
              <a:rPr lang="fr-FR" altLang="fr-FR" sz="1100" b="1" dirty="0"/>
              <a:t>    </a:t>
            </a:r>
            <a:r>
              <a:rPr lang="fr-FR" altLang="fr-FR" sz="1100" b="1" dirty="0" err="1"/>
              <a:t>while</a:t>
            </a:r>
            <a:r>
              <a:rPr lang="fr-FR" altLang="fr-FR" sz="1100" b="1" dirty="0"/>
              <a:t> (! </a:t>
            </a:r>
            <a:r>
              <a:rPr lang="fr-FR" altLang="fr-FR" sz="1100" b="1" dirty="0" err="1"/>
              <a:t>this.present</a:t>
            </a:r>
            <a:r>
              <a:rPr lang="fr-FR" altLang="fr-FR" sz="1100" b="1" dirty="0"/>
              <a:t>){</a:t>
            </a:r>
          </a:p>
          <a:p>
            <a:pPr eaLnBrk="1" hangingPunct="1"/>
            <a:r>
              <a:rPr lang="fr-FR" altLang="fr-FR" sz="1100" b="1" dirty="0"/>
              <a:t>    </a:t>
            </a:r>
            <a:r>
              <a:rPr lang="fr-FR" altLang="fr-FR" sz="1100" b="1" dirty="0" err="1"/>
              <a:t>try</a:t>
            </a:r>
            <a:r>
              <a:rPr lang="fr-FR" altLang="fr-FR" sz="1100" b="1" dirty="0"/>
              <a:t> {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dirty="0"/>
              <a:t>      </a:t>
            </a:r>
            <a:r>
              <a:rPr lang="fr-FR" altLang="fr-FR" sz="1100" dirty="0" err="1"/>
              <a:t>wait</a:t>
            </a:r>
            <a:r>
              <a:rPr lang="fr-FR" altLang="fr-FR" sz="1100" dirty="0"/>
              <a:t>();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dirty="0"/>
              <a:t>   } </a:t>
            </a:r>
            <a:r>
              <a:rPr lang="fr-FR" altLang="fr-FR" sz="1100" b="1" dirty="0"/>
              <a:t>catch (</a:t>
            </a:r>
            <a:r>
              <a:rPr lang="fr-FR" altLang="fr-FR" sz="1100" b="1" dirty="0" err="1"/>
              <a:t>InterruptedException</a:t>
            </a:r>
            <a:r>
              <a:rPr lang="fr-FR" altLang="fr-FR" sz="1100" b="1" dirty="0"/>
              <a:t> e) {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dirty="0"/>
              <a:t>   </a:t>
            </a:r>
            <a:r>
              <a:rPr lang="fr-FR" altLang="fr-FR" sz="1100" dirty="0" err="1"/>
              <a:t>e.printStackTrace</a:t>
            </a:r>
            <a:r>
              <a:rPr lang="fr-FR" altLang="fr-FR" sz="1100" dirty="0"/>
              <a:t>();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dirty="0"/>
              <a:t>   }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dirty="0"/>
              <a:t>}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b="1" dirty="0" err="1"/>
              <a:t>this.present</a:t>
            </a:r>
            <a:r>
              <a:rPr lang="fr-FR" altLang="fr-FR" sz="1100" b="1" dirty="0"/>
              <a:t> = false;</a:t>
            </a:r>
          </a:p>
          <a:p>
            <a:pPr eaLnBrk="1" hangingPunct="1"/>
            <a:r>
              <a:rPr lang="fr-FR" altLang="fr-FR" sz="1100" b="1" dirty="0"/>
              <a:t> </a:t>
            </a:r>
            <a:r>
              <a:rPr lang="fr-FR" altLang="fr-FR" sz="1100" dirty="0"/>
              <a:t>}</a:t>
            </a:r>
          </a:p>
          <a:p>
            <a:pPr eaLnBrk="1" hangingPunct="1"/>
            <a:r>
              <a:rPr lang="fr-FR" altLang="fr-FR" sz="1100" dirty="0"/>
              <a:t>}</a:t>
            </a: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B26E73FE-790F-2147-80B7-4E4B5E629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806476"/>
            <a:ext cx="3581400" cy="38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Signal S_AB = new signal();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A3DA18-42CD-2E46-9A44-3C340EB5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8" y="5929312"/>
            <a:ext cx="2025650" cy="45720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S_AB.sendSig();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0EE0A-AF67-6A44-945C-974415DD4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531" y="5929312"/>
            <a:ext cx="2025650" cy="45720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S_AB.waitSig();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C0941-0DED-6440-9788-C77E06ADA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Producteur(s) Consommateur(s)</a:t>
            </a:r>
          </a:p>
        </p:txBody>
      </p:sp>
    </p:spTree>
    <p:extLst>
      <p:ext uri="{BB962C8B-B14F-4D97-AF65-F5344CB8AC3E}">
        <p14:creationId xmlns:p14="http://schemas.microsoft.com/office/powerpoint/2010/main" val="368784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814B2-FE11-2047-A775-A5C6C32C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Producteur consommateur : Principes</a:t>
            </a:r>
          </a:p>
        </p:txBody>
      </p:sp>
      <p:sp>
        <p:nvSpPr>
          <p:cNvPr id="24578" name="Espace réservé du contenu 2">
            <a:extLst>
              <a:ext uri="{FF2B5EF4-FFF2-40B4-BE49-F238E27FC236}">
                <a16:creationId xmlns:a16="http://schemas.microsoft.com/office/drawing/2014/main" id="{BEF713BF-7594-604E-85D5-22DF1FB0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Deux classes de processus : les producteurs et les consommateurs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Les producteurs produisent des données / messages qui seront consommées par les consommateurs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Les données produites sont stockées dans un tampon de N cases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  <a:p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4" name="Ou 3">
            <a:extLst>
              <a:ext uri="{FF2B5EF4-FFF2-40B4-BE49-F238E27FC236}">
                <a16:creationId xmlns:a16="http://schemas.microsoft.com/office/drawing/2014/main" id="{C60F1672-CA7B-DC41-8517-14C353ACE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0"/>
            <a:ext cx="1981200" cy="533400"/>
          </a:xfrm>
          <a:prstGeom prst="flowChartOr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400" b="1">
                <a:latin typeface="Courier" charset="0"/>
                <a:ea typeface="ＭＳ Ｐゴシック" charset="0"/>
                <a:cs typeface="ＭＳ Ｐゴシック" charset="0"/>
              </a:rPr>
              <a:t>Producteur</a:t>
            </a:r>
          </a:p>
        </p:txBody>
      </p:sp>
      <p:sp>
        <p:nvSpPr>
          <p:cNvPr id="5" name="Ou 4">
            <a:extLst>
              <a:ext uri="{FF2B5EF4-FFF2-40B4-BE49-F238E27FC236}">
                <a16:creationId xmlns:a16="http://schemas.microsoft.com/office/drawing/2014/main" id="{C85B4CD3-B558-CE44-B1E0-ACABC6AB8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2362200" cy="533400"/>
          </a:xfrm>
          <a:prstGeom prst="flowChartOr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400" b="1">
                <a:latin typeface="Courier" charset="0"/>
                <a:ea typeface="ＭＳ Ｐゴシック" charset="0"/>
                <a:cs typeface="ＭＳ Ｐゴシック" charset="0"/>
              </a:rPr>
              <a:t>Consommateur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83F096A-1955-7A42-B775-B95EC189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334000"/>
            <a:ext cx="1676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endParaRPr lang="fr-FR" altLang="fr-FR" sz="2000" b="1">
              <a:latin typeface="Courier" pitchFamily="2" charset="0"/>
            </a:endParaRPr>
          </a:p>
        </p:txBody>
      </p:sp>
      <p:cxnSp>
        <p:nvCxnSpPr>
          <p:cNvPr id="24582" name="Connecteur droit 7">
            <a:extLst>
              <a:ext uri="{FF2B5EF4-FFF2-40B4-BE49-F238E27FC236}">
                <a16:creationId xmlns:a16="http://schemas.microsoft.com/office/drawing/2014/main" id="{E5769D18-CB74-E74B-88EA-3D3407E5A7F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467101" y="5676900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Connecteur droit 8">
            <a:extLst>
              <a:ext uri="{FF2B5EF4-FFF2-40B4-BE49-F238E27FC236}">
                <a16:creationId xmlns:a16="http://schemas.microsoft.com/office/drawing/2014/main" id="{2DF9ECCA-8780-354A-9405-E0B93A5948D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19501" y="5675312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Connecteur droit 9">
            <a:extLst>
              <a:ext uri="{FF2B5EF4-FFF2-40B4-BE49-F238E27FC236}">
                <a16:creationId xmlns:a16="http://schemas.microsoft.com/office/drawing/2014/main" id="{A27A4E35-BEF2-D84E-AD66-C03B4E29F0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71901" y="5673725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Connecteur droit 10">
            <a:extLst>
              <a:ext uri="{FF2B5EF4-FFF2-40B4-BE49-F238E27FC236}">
                <a16:creationId xmlns:a16="http://schemas.microsoft.com/office/drawing/2014/main" id="{F2CB4918-EB13-0547-81D0-9AD07C034DA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24301" y="5673725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Connecteur droit 11">
            <a:extLst>
              <a:ext uri="{FF2B5EF4-FFF2-40B4-BE49-F238E27FC236}">
                <a16:creationId xmlns:a16="http://schemas.microsoft.com/office/drawing/2014/main" id="{B2FFDC9D-E6EF-094D-9C0A-27E40904E8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076701" y="5672137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Connecteur droit 12">
            <a:extLst>
              <a:ext uri="{FF2B5EF4-FFF2-40B4-BE49-F238E27FC236}">
                <a16:creationId xmlns:a16="http://schemas.microsoft.com/office/drawing/2014/main" id="{6F54BC8D-71B0-B646-8396-1E5B3148C34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29101" y="5672137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Connecteur droit 13">
            <a:extLst>
              <a:ext uri="{FF2B5EF4-FFF2-40B4-BE49-F238E27FC236}">
                <a16:creationId xmlns:a16="http://schemas.microsoft.com/office/drawing/2014/main" id="{061F2398-2269-534F-AAEF-5485B17BD64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81501" y="5670550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Connecteur droit 14">
            <a:extLst>
              <a:ext uri="{FF2B5EF4-FFF2-40B4-BE49-F238E27FC236}">
                <a16:creationId xmlns:a16="http://schemas.microsoft.com/office/drawing/2014/main" id="{7515E03D-09DD-064F-8941-1C480AFCD6A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533901" y="5670550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Connecteur droit 15">
            <a:extLst>
              <a:ext uri="{FF2B5EF4-FFF2-40B4-BE49-F238E27FC236}">
                <a16:creationId xmlns:a16="http://schemas.microsoft.com/office/drawing/2014/main" id="{A0C923D3-5DF3-8341-9BD7-11E4CC89A3B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686301" y="5668962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Connecteur droit 16">
            <a:extLst>
              <a:ext uri="{FF2B5EF4-FFF2-40B4-BE49-F238E27FC236}">
                <a16:creationId xmlns:a16="http://schemas.microsoft.com/office/drawing/2014/main" id="{69E7E83C-25F9-2748-8AC8-B0780C9B62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838701" y="5668962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Connecteur droit avec flèche 18">
            <a:extLst>
              <a:ext uri="{FF2B5EF4-FFF2-40B4-BE49-F238E27FC236}">
                <a16:creationId xmlns:a16="http://schemas.microsoft.com/office/drawing/2014/main" id="{3C44859E-4DEB-4245-A103-A51EB8A07ABA}"/>
              </a:ext>
            </a:extLst>
          </p:cNvPr>
          <p:cNvCxnSpPr>
            <a:cxnSpLocks noChangeShapeType="1"/>
            <a:stCxn id="4" idx="5"/>
            <a:endCxn id="24581" idx="1"/>
          </p:cNvCxnSpPr>
          <p:nvPr/>
        </p:nvCxnSpPr>
        <p:spPr bwMode="auto">
          <a:xfrm rot="16200000" flipH="1">
            <a:off x="2578100" y="4597401"/>
            <a:ext cx="1030287" cy="11287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Connecteur droit avec flèche 20">
            <a:extLst>
              <a:ext uri="{FF2B5EF4-FFF2-40B4-BE49-F238E27FC236}">
                <a16:creationId xmlns:a16="http://schemas.microsoft.com/office/drawing/2014/main" id="{3C0E32ED-437F-AF46-90D8-9E0439582A37}"/>
              </a:ext>
            </a:extLst>
          </p:cNvPr>
          <p:cNvCxnSpPr>
            <a:cxnSpLocks noChangeShapeType="1"/>
            <a:stCxn id="24581" idx="3"/>
            <a:endCxn id="5" idx="3"/>
          </p:cNvCxnSpPr>
          <p:nvPr/>
        </p:nvCxnSpPr>
        <p:spPr bwMode="auto">
          <a:xfrm flipV="1">
            <a:off x="5334000" y="4646613"/>
            <a:ext cx="879475" cy="1030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BD4C7-3AF2-714B-8701-FC38CC30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3" y="5903912"/>
            <a:ext cx="2819400" cy="5334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Tampon de N cases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F0E361-473B-4B40-89EF-154A7CC1F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3581400"/>
            <a:ext cx="3657600" cy="53340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1600" b="1">
                <a:latin typeface="Courier" pitchFamily="2" charset="0"/>
              </a:rPr>
              <a:t>Schéma 1 producteur et 1 consommateur</a:t>
            </a:r>
          </a:p>
        </p:txBody>
      </p:sp>
      <p:cxnSp>
        <p:nvCxnSpPr>
          <p:cNvPr id="24596" name="Connecteur droit avec flèche 22">
            <a:extLst>
              <a:ext uri="{FF2B5EF4-FFF2-40B4-BE49-F238E27FC236}">
                <a16:creationId xmlns:a16="http://schemas.microsoft.com/office/drawing/2014/main" id="{74B9DC8D-05F2-9D4F-B879-7E5793154D7F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V="1">
            <a:off x="2040733" y="5676900"/>
            <a:ext cx="207248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66A7B-9BA5-B747-9F05-993599CB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Producteur consommateur : Hypothèses</a:t>
            </a:r>
          </a:p>
        </p:txBody>
      </p:sp>
      <p:sp>
        <p:nvSpPr>
          <p:cNvPr id="25602" name="Espace réservé du contenu 2">
            <a:extLst>
              <a:ext uri="{FF2B5EF4-FFF2-40B4-BE49-F238E27FC236}">
                <a16:creationId xmlns:a16="http://schemas.microsoft.com/office/drawing/2014/main" id="{4D8F7287-66FE-8446-AA23-E2D3A49D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>
              <a:ea typeface="ＭＳ Ｐゴシック" panose="020B0600070205080204" pitchFamily="34" charset="-128"/>
            </a:endParaRPr>
          </a:p>
          <a:p>
            <a:r>
              <a:rPr lang="fr-FR" altLang="fr-FR">
                <a:ea typeface="ＭＳ Ｐゴシック" panose="020B0600070205080204" pitchFamily="34" charset="-128"/>
              </a:rPr>
              <a:t>H1 : les vitesses relatives des processus sont quelconques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  <a:p>
            <a:r>
              <a:rPr lang="fr-FR" altLang="fr-FR">
                <a:ea typeface="ＭＳ Ｐゴシック" panose="020B0600070205080204" pitchFamily="34" charset="-128"/>
              </a:rPr>
              <a:t>H2 : les priorités des processus sont quelconques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  <a:p>
            <a:r>
              <a:rPr lang="fr-FR" altLang="fr-FR">
                <a:ea typeface="ＭＳ Ｐゴシック" panose="020B0600070205080204" pitchFamily="34" charset="-128"/>
              </a:rPr>
              <a:t>H3 : tout processus met un temps fini pour déposer ou retirer un message ; en particulier pas de panne pendant ces actions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fr-FR" altLang="fr-FR">
                <a:ea typeface="ＭＳ Ｐゴシック" panose="020B0600070205080204" pitchFamily="34" charset="-128"/>
                <a:sym typeface="Wingdings" pitchFamily="2" charset="2"/>
              </a:rPr>
              <a:t> Débit irrégulier : il faut asservir le rythme moyen du producteur au rythme moyen du consommateur; le tampon joue ce rôle </a:t>
            </a:r>
            <a:endParaRPr lang="fr-FR" altLang="fr-FR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0CCD8-073E-2248-9972-A5318BA9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92" y="334963"/>
            <a:ext cx="7769225" cy="396875"/>
          </a:xfrm>
        </p:spPr>
        <p:txBody>
          <a:bodyPr/>
          <a:lstStyle/>
          <a:p>
            <a:r>
              <a:rPr lang="fr-FR" altLang="fr-FR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Producteur consommateur : Archétype avec sémaphores</a:t>
            </a:r>
          </a:p>
        </p:txBody>
      </p:sp>
      <p:grpSp>
        <p:nvGrpSpPr>
          <p:cNvPr id="26626" name="Grouper 6">
            <a:extLst>
              <a:ext uri="{FF2B5EF4-FFF2-40B4-BE49-F238E27FC236}">
                <a16:creationId xmlns:a16="http://schemas.microsoft.com/office/drawing/2014/main" id="{081C98B1-7747-2F4E-A38C-0C98790B03E4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828800"/>
            <a:ext cx="3609975" cy="2001838"/>
            <a:chOff x="504825" y="1828800"/>
            <a:chExt cx="3609975" cy="2001838"/>
          </a:xfrm>
        </p:grpSpPr>
        <p:sp>
          <p:nvSpPr>
            <p:cNvPr id="26640" name="Flèche courbée vers la gauche 8">
              <a:extLst>
                <a:ext uri="{FF2B5EF4-FFF2-40B4-BE49-F238E27FC236}">
                  <a16:creationId xmlns:a16="http://schemas.microsoft.com/office/drawing/2014/main" id="{5F21FF09-4E15-0E4A-ABA6-64D0DE566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019273">
              <a:off x="504825" y="1897063"/>
              <a:ext cx="820738" cy="1865312"/>
            </a:xfrm>
            <a:prstGeom prst="curvedLeftArrow">
              <a:avLst>
                <a:gd name="adj1" fmla="val 25042"/>
                <a:gd name="adj2" fmla="val 50084"/>
                <a:gd name="adj3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/>
              <a:endParaRPr lang="fr-FR" altLang="fr-FR" sz="2000" b="1">
                <a:latin typeface="Courier" pitchFamily="2" charset="0"/>
              </a:endParaRPr>
            </a:p>
          </p:txBody>
        </p:sp>
        <p:sp>
          <p:nvSpPr>
            <p:cNvPr id="26641" name="Rectangle à coins arrondis 3">
              <a:extLst>
                <a:ext uri="{FF2B5EF4-FFF2-40B4-BE49-F238E27FC236}">
                  <a16:creationId xmlns:a16="http://schemas.microsoft.com/office/drawing/2014/main" id="{A430F9FF-C25B-CA41-895A-615818C3F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828800"/>
              <a:ext cx="2971800" cy="20018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/>
              <a:r>
                <a:rPr lang="fr-FR" altLang="fr-FR" sz="1400" b="1">
                  <a:latin typeface="Courier" pitchFamily="2" charset="0"/>
                </a:rPr>
                <a:t>M = Préparer message ;</a:t>
              </a:r>
            </a:p>
            <a:p>
              <a:pPr defTabSz="914400"/>
              <a:endParaRPr lang="fr-FR" altLang="fr-FR" sz="1400" b="1">
                <a:latin typeface="Courier" pitchFamily="2" charset="0"/>
              </a:endParaRPr>
            </a:p>
            <a:p>
              <a:pPr defTabSz="914400"/>
              <a:r>
                <a:rPr lang="fr-FR" altLang="fr-FR" sz="1400" b="1">
                  <a:latin typeface="Courier" pitchFamily="2" charset="0"/>
                </a:rPr>
                <a:t>P(Nvide);</a:t>
              </a:r>
            </a:p>
            <a:p>
              <a:pPr defTabSz="914400"/>
              <a:endParaRPr lang="fr-FR" altLang="fr-FR" sz="1400" b="1">
                <a:latin typeface="Courier" pitchFamily="2" charset="0"/>
              </a:endParaRPr>
            </a:p>
            <a:p>
              <a:pPr defTabSz="914400"/>
              <a:r>
                <a:rPr lang="fr-FR" altLang="fr-FR" sz="1400" b="1">
                  <a:latin typeface="Courier" pitchFamily="2" charset="0"/>
                </a:rPr>
                <a:t>Tampon(Tete) = M; </a:t>
              </a:r>
            </a:p>
            <a:p>
              <a:pPr defTabSz="914400"/>
              <a:r>
                <a:rPr lang="fr-FR" altLang="fr-FR" sz="1400" b="1">
                  <a:latin typeface="Courier" pitchFamily="2" charset="0"/>
                </a:rPr>
                <a:t>Tete = Tete + 1 mod N;</a:t>
              </a:r>
            </a:p>
            <a:p>
              <a:pPr defTabSz="914400"/>
              <a:endParaRPr lang="fr-FR" altLang="fr-FR" sz="1400" b="1">
                <a:latin typeface="Courier" pitchFamily="2" charset="0"/>
              </a:endParaRPr>
            </a:p>
            <a:p>
              <a:pPr defTabSz="914400"/>
              <a:r>
                <a:rPr lang="fr-FR" altLang="fr-FR" sz="1400" b="1">
                  <a:latin typeface="Courier" pitchFamily="2" charset="0"/>
                </a:rPr>
                <a:t>V(Nplein); </a:t>
              </a:r>
            </a:p>
          </p:txBody>
        </p:sp>
      </p:grpSp>
      <p:grpSp>
        <p:nvGrpSpPr>
          <p:cNvPr id="26627" name="Grouper 7">
            <a:extLst>
              <a:ext uri="{FF2B5EF4-FFF2-40B4-BE49-F238E27FC236}">
                <a16:creationId xmlns:a16="http://schemas.microsoft.com/office/drawing/2014/main" id="{1AC6A360-F1ED-4D40-91FB-D28C225F16F9}"/>
              </a:ext>
            </a:extLst>
          </p:cNvPr>
          <p:cNvGrpSpPr>
            <a:grpSpLocks/>
          </p:cNvGrpSpPr>
          <p:nvPr/>
        </p:nvGrpSpPr>
        <p:grpSpPr bwMode="auto">
          <a:xfrm>
            <a:off x="5153025" y="3830638"/>
            <a:ext cx="3609975" cy="1933575"/>
            <a:chOff x="5153025" y="3830638"/>
            <a:chExt cx="3609975" cy="1933575"/>
          </a:xfrm>
        </p:grpSpPr>
        <p:sp>
          <p:nvSpPr>
            <p:cNvPr id="26638" name="Flèche courbée vers la gauche 10">
              <a:extLst>
                <a:ext uri="{FF2B5EF4-FFF2-40B4-BE49-F238E27FC236}">
                  <a16:creationId xmlns:a16="http://schemas.microsoft.com/office/drawing/2014/main" id="{BCAD5E2B-B44C-5542-8205-C630D73ADB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019273">
              <a:off x="5153025" y="3898900"/>
              <a:ext cx="820738" cy="1865313"/>
            </a:xfrm>
            <a:prstGeom prst="curvedLeftArrow">
              <a:avLst>
                <a:gd name="adj1" fmla="val 25042"/>
                <a:gd name="adj2" fmla="val 50084"/>
                <a:gd name="adj3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/>
              <a:endParaRPr lang="fr-FR" altLang="fr-FR" sz="2000" b="1">
                <a:latin typeface="Courier" pitchFamily="2" charset="0"/>
              </a:endParaRPr>
            </a:p>
          </p:txBody>
        </p:sp>
        <p:sp>
          <p:nvSpPr>
            <p:cNvPr id="26639" name="Rectangle à coins arrondis 11">
              <a:extLst>
                <a:ext uri="{FF2B5EF4-FFF2-40B4-BE49-F238E27FC236}">
                  <a16:creationId xmlns:a16="http://schemas.microsoft.com/office/drawing/2014/main" id="{EDBA210A-E9CE-5C4B-8F87-F6B7D6944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830638"/>
              <a:ext cx="2971800" cy="190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/>
              <a:r>
                <a:rPr lang="fr-FR" altLang="fr-FR" sz="1400" b="1">
                  <a:latin typeface="Courier" pitchFamily="2" charset="0"/>
                </a:rPr>
                <a:t>P(NPlein);</a:t>
              </a:r>
            </a:p>
            <a:p>
              <a:pPr defTabSz="914400"/>
              <a:endParaRPr lang="fr-FR" altLang="fr-FR" sz="1400" b="1">
                <a:latin typeface="Courier" pitchFamily="2" charset="0"/>
              </a:endParaRPr>
            </a:p>
            <a:p>
              <a:pPr defTabSz="914400"/>
              <a:r>
                <a:rPr lang="fr-FR" altLang="fr-FR" sz="1400" b="1">
                  <a:latin typeface="Courier" pitchFamily="2" charset="0"/>
                </a:rPr>
                <a:t>M = Tampon(Queue);</a:t>
              </a:r>
            </a:p>
            <a:p>
              <a:pPr defTabSz="914400"/>
              <a:r>
                <a:rPr lang="fr-FR" altLang="fr-FR" sz="1400" b="1">
                  <a:latin typeface="Courier" pitchFamily="2" charset="0"/>
                </a:rPr>
                <a:t>Queue = Queue + 1 mod N</a:t>
              </a:r>
            </a:p>
            <a:p>
              <a:pPr defTabSz="914400"/>
              <a:endParaRPr lang="fr-FR" altLang="fr-FR" sz="1400" b="1">
                <a:latin typeface="Courier" pitchFamily="2" charset="0"/>
              </a:endParaRPr>
            </a:p>
            <a:p>
              <a:pPr defTabSz="914400"/>
              <a:r>
                <a:rPr lang="fr-FR" altLang="fr-FR" sz="1400" b="1">
                  <a:latin typeface="Courier" pitchFamily="2" charset="0"/>
                </a:rPr>
                <a:t>V(NVide);</a:t>
              </a:r>
            </a:p>
            <a:p>
              <a:pPr defTabSz="914400"/>
              <a:endParaRPr lang="fr-FR" altLang="fr-FR" sz="1400" b="1">
                <a:latin typeface="Courier" pitchFamily="2" charset="0"/>
              </a:endParaRPr>
            </a:p>
            <a:p>
              <a:pPr defTabSz="914400"/>
              <a:r>
                <a:rPr lang="fr-FR" altLang="fr-FR" sz="1400" b="1">
                  <a:latin typeface="Courier" pitchFamily="2" charset="0"/>
                </a:rPr>
                <a:t>Utiliser message (M);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A36D6AB-E0FD-4747-B7CB-5F241061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977031"/>
            <a:ext cx="3198813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Une nouvelle case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1A498-2F1B-4449-8727-FDB46A6D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4953000"/>
            <a:ext cx="32131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Une nouvelle case pleine</a:t>
            </a:r>
          </a:p>
        </p:txBody>
      </p:sp>
      <p:cxnSp>
        <p:nvCxnSpPr>
          <p:cNvPr id="26630" name="Connecteur droit avec flèche 11">
            <a:extLst>
              <a:ext uri="{FF2B5EF4-FFF2-40B4-BE49-F238E27FC236}">
                <a16:creationId xmlns:a16="http://schemas.microsoft.com/office/drawing/2014/main" id="{2B4CCE36-FE50-5644-AC2C-F89FD9C9E389}"/>
              </a:ext>
            </a:extLst>
          </p:cNvPr>
          <p:cNvCxnSpPr>
            <a:cxnSpLocks noChangeShapeType="1"/>
            <a:stCxn id="10" idx="0"/>
          </p:cNvCxnSpPr>
          <p:nvPr/>
        </p:nvCxnSpPr>
        <p:spPr bwMode="auto">
          <a:xfrm rot="16200000" flipV="1">
            <a:off x="1787525" y="3851275"/>
            <a:ext cx="1295400" cy="908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Connecteur droit avec flèche 13">
            <a:extLst>
              <a:ext uri="{FF2B5EF4-FFF2-40B4-BE49-F238E27FC236}">
                <a16:creationId xmlns:a16="http://schemas.microsoft.com/office/drawing/2014/main" id="{8B0764BA-1164-0C4D-9D1E-DB017BDD9597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V="1">
            <a:off x="5163295" y="5229200"/>
            <a:ext cx="848867" cy="747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14412D9-8BA3-A148-907C-951F5BFA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371600"/>
            <a:ext cx="34290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Attendre une case libre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0AAA7D-A027-8447-B0EA-902E5A041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625" y="2395631"/>
            <a:ext cx="34290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Attendre une case pleine</a:t>
            </a:r>
          </a:p>
        </p:txBody>
      </p:sp>
      <p:cxnSp>
        <p:nvCxnSpPr>
          <p:cNvPr id="26634" name="Connecteur droit avec flèche 17">
            <a:extLst>
              <a:ext uri="{FF2B5EF4-FFF2-40B4-BE49-F238E27FC236}">
                <a16:creationId xmlns:a16="http://schemas.microsoft.com/office/drawing/2014/main" id="{58675B7E-F583-3A4F-AE38-E91CDC922681}"/>
              </a:ext>
            </a:extLst>
          </p:cNvPr>
          <p:cNvCxnSpPr>
            <a:cxnSpLocks noChangeShapeType="1"/>
            <a:stCxn id="16" idx="2"/>
          </p:cNvCxnSpPr>
          <p:nvPr/>
        </p:nvCxnSpPr>
        <p:spPr bwMode="auto">
          <a:xfrm rot="5400000">
            <a:off x="6020075" y="3214781"/>
            <a:ext cx="1143000" cy="419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Connecteur droit avec flèche 19">
            <a:extLst>
              <a:ext uri="{FF2B5EF4-FFF2-40B4-BE49-F238E27FC236}">
                <a16:creationId xmlns:a16="http://schemas.microsoft.com/office/drawing/2014/main" id="{35C1E1CE-C38A-EA48-BC84-0C020CC74D9E}"/>
              </a:ext>
            </a:extLst>
          </p:cNvPr>
          <p:cNvCxnSpPr>
            <a:cxnSpLocks noChangeShapeType="1"/>
            <a:stCxn id="15" idx="2"/>
          </p:cNvCxnSpPr>
          <p:nvPr/>
        </p:nvCxnSpPr>
        <p:spPr bwMode="auto">
          <a:xfrm rot="5400000">
            <a:off x="3752850" y="438150"/>
            <a:ext cx="685800" cy="346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à coins arrondis 20">
            <a:extLst>
              <a:ext uri="{FF2B5EF4-FFF2-40B4-BE49-F238E27FC236}">
                <a16:creationId xmlns:a16="http://schemas.microsoft.com/office/drawing/2014/main" id="{B05A25F5-E186-EB43-A452-85A47112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2201863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Code Producteur</a:t>
            </a:r>
          </a:p>
        </p:txBody>
      </p: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05D96919-95BF-D148-B04B-CB987EA6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52800"/>
            <a:ext cx="2354263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Code Consommateur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>
            <a:extLst>
              <a:ext uri="{FF2B5EF4-FFF2-40B4-BE49-F238E27FC236}">
                <a16:creationId xmlns:a16="http://schemas.microsoft.com/office/drawing/2014/main" id="{09BCB616-BADA-814F-AFA2-8C95E5C8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67000"/>
            <a:ext cx="3417888" cy="33542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endParaRPr lang="fr-FR" altLang="fr-FR" sz="2000" b="1">
              <a:latin typeface="Courier" pitchFamily="2" charset="0"/>
            </a:endParaRPr>
          </a:p>
        </p:txBody>
      </p:sp>
      <p:sp>
        <p:nvSpPr>
          <p:cNvPr id="27650" name="Rectangle 7">
            <a:extLst>
              <a:ext uri="{FF2B5EF4-FFF2-40B4-BE49-F238E27FC236}">
                <a16:creationId xmlns:a16="http://schemas.microsoft.com/office/drawing/2014/main" id="{ED83EF89-16C7-7645-AB66-64ABA6B60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1757363"/>
            <a:ext cx="3549650" cy="44084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200" b="1"/>
              <a:t>void synchronized </a:t>
            </a:r>
            <a:r>
              <a:rPr lang="fr-FR" altLang="fr-FR" sz="1600" b="1"/>
              <a:t>Put</a:t>
            </a:r>
            <a:r>
              <a:rPr lang="fr-FR" altLang="fr-FR" sz="1200" b="1"/>
              <a:t>(Object m){</a:t>
            </a:r>
          </a:p>
          <a:p>
            <a:pPr eaLnBrk="1" hangingPunct="1"/>
            <a:r>
              <a:rPr lang="fr-FR" altLang="fr-FR" sz="1200"/>
              <a:t>while (this.nbElmt == this.sizeMax)</a:t>
            </a:r>
          </a:p>
          <a:p>
            <a:pPr eaLnBrk="1" hangingPunct="1"/>
            <a:r>
              <a:rPr lang="fr-FR" altLang="fr-FR" sz="1200"/>
              <a:t>try {</a:t>
            </a:r>
          </a:p>
          <a:p>
            <a:pPr eaLnBrk="1" hangingPunct="1"/>
            <a:r>
              <a:rPr lang="fr-FR" altLang="fr-FR" sz="1200" b="1"/>
              <a:t>wait</a:t>
            </a:r>
            <a:r>
              <a:rPr lang="fr-FR" altLang="fr-FR" sz="1200"/>
              <a:t>();</a:t>
            </a:r>
          </a:p>
          <a:p>
            <a:pPr eaLnBrk="1" hangingPunct="1"/>
            <a:r>
              <a:rPr lang="fr-FR" altLang="fr-FR" sz="1200"/>
              <a:t>} catch (InterruptedException e) {</a:t>
            </a:r>
          </a:p>
          <a:p>
            <a:pPr eaLnBrk="1" hangingPunct="1"/>
            <a:r>
              <a:rPr lang="fr-FR" altLang="fr-FR" sz="1200"/>
              <a:t>e.printStackTrace();</a:t>
            </a:r>
          </a:p>
          <a:p>
            <a:pPr eaLnBrk="1" hangingPunct="1"/>
            <a:r>
              <a:rPr lang="fr-FR" altLang="fr-FR" sz="1200"/>
              <a:t>}</a:t>
            </a:r>
          </a:p>
          <a:p>
            <a:pPr eaLnBrk="1" hangingPunct="1"/>
            <a:r>
              <a:rPr lang="fr-FR" altLang="fr-FR" sz="1200"/>
              <a:t>this.buffer[this.ecrire++] = m;</a:t>
            </a:r>
          </a:p>
          <a:p>
            <a:pPr eaLnBrk="1" hangingPunct="1"/>
            <a:r>
              <a:rPr lang="fr-FR" altLang="fr-FR" sz="1200" b="1"/>
              <a:t>notify</a:t>
            </a:r>
            <a:r>
              <a:rPr lang="fr-FR" altLang="fr-FR" sz="1200"/>
              <a:t>();</a:t>
            </a:r>
          </a:p>
          <a:p>
            <a:pPr eaLnBrk="1" hangingPunct="1"/>
            <a:r>
              <a:rPr lang="fr-FR" altLang="fr-FR" sz="1200"/>
              <a:t>this.ecrire %= this.sizeMax;</a:t>
            </a:r>
          </a:p>
          <a:p>
            <a:pPr eaLnBrk="1" hangingPunct="1"/>
            <a:r>
              <a:rPr lang="fr-FR" altLang="fr-FR" sz="1200"/>
              <a:t>}</a:t>
            </a:r>
          </a:p>
          <a:p>
            <a:pPr eaLnBrk="1" hangingPunct="1"/>
            <a:r>
              <a:rPr lang="fr-FR" altLang="fr-FR" sz="1200" b="1"/>
              <a:t>void synchronized Object </a:t>
            </a:r>
            <a:r>
              <a:rPr lang="fr-FR" altLang="fr-FR" sz="1600" b="1"/>
              <a:t>Get</a:t>
            </a:r>
            <a:r>
              <a:rPr lang="fr-FR" altLang="fr-FR" sz="1200" b="1"/>
              <a:t>(){</a:t>
            </a:r>
          </a:p>
          <a:p>
            <a:pPr eaLnBrk="1" hangingPunct="1"/>
            <a:r>
              <a:rPr lang="fr-FR" altLang="fr-FR" sz="1200"/>
              <a:t>while (this.nbElmt == 0)</a:t>
            </a:r>
          </a:p>
          <a:p>
            <a:pPr eaLnBrk="1" hangingPunct="1"/>
            <a:r>
              <a:rPr lang="fr-FR" altLang="fr-FR" sz="1200"/>
              <a:t>try {</a:t>
            </a:r>
          </a:p>
          <a:p>
            <a:pPr eaLnBrk="1" hangingPunct="1"/>
            <a:r>
              <a:rPr lang="fr-FR" altLang="fr-FR" sz="1200" b="1"/>
              <a:t>wait</a:t>
            </a:r>
            <a:r>
              <a:rPr lang="fr-FR" altLang="fr-FR" sz="1200"/>
              <a:t>();</a:t>
            </a:r>
          </a:p>
          <a:p>
            <a:pPr eaLnBrk="1" hangingPunct="1"/>
            <a:r>
              <a:rPr lang="fr-FR" altLang="fr-FR" sz="1200"/>
              <a:t>} catch (InterruptedException e) {</a:t>
            </a:r>
          </a:p>
          <a:p>
            <a:pPr eaLnBrk="1" hangingPunct="1"/>
            <a:r>
              <a:rPr lang="fr-FR" altLang="fr-FR" sz="1200"/>
              <a:t>e.printStackTrace();</a:t>
            </a:r>
          </a:p>
          <a:p>
            <a:pPr eaLnBrk="1" hangingPunct="1"/>
            <a:r>
              <a:rPr lang="fr-FR" altLang="fr-FR" sz="1200"/>
              <a:t>}</a:t>
            </a:r>
          </a:p>
          <a:p>
            <a:pPr eaLnBrk="1" hangingPunct="1"/>
            <a:r>
              <a:rPr lang="fr-FR" altLang="fr-FR" sz="1200"/>
              <a:t>Object m = this.buffer[this.lire++];</a:t>
            </a:r>
          </a:p>
          <a:p>
            <a:pPr eaLnBrk="1" hangingPunct="1"/>
            <a:r>
              <a:rPr lang="fr-FR" altLang="fr-FR" sz="1200"/>
              <a:t>this.lire %= this.sizeMax;</a:t>
            </a:r>
          </a:p>
          <a:p>
            <a:pPr eaLnBrk="1" hangingPunct="1"/>
            <a:r>
              <a:rPr lang="fr-FR" altLang="fr-FR" sz="1200" b="1"/>
              <a:t>notify</a:t>
            </a:r>
            <a:r>
              <a:rPr lang="fr-FR" altLang="fr-FR" sz="1200"/>
              <a:t>();</a:t>
            </a:r>
          </a:p>
          <a:p>
            <a:pPr eaLnBrk="1" hangingPunct="1"/>
            <a:r>
              <a:rPr lang="fr-FR" altLang="fr-FR" sz="1200"/>
              <a:t>return m;</a:t>
            </a:r>
          </a:p>
          <a:p>
            <a:pPr eaLnBrk="1" hangingPunct="1"/>
            <a:r>
              <a:rPr lang="fr-FR" altLang="fr-FR" sz="1200"/>
              <a:t>}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F4D0F-DCE3-1242-9ADC-E2090E09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09" y="304800"/>
            <a:ext cx="7769225" cy="396875"/>
          </a:xfrm>
        </p:spPr>
        <p:txBody>
          <a:bodyPr/>
          <a:lstStyle/>
          <a:p>
            <a:r>
              <a:rPr lang="fr-FR" altLang="fr-FR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Producteur consommateur : Archétype avec moniteurs Java</a:t>
            </a:r>
          </a:p>
        </p:txBody>
      </p:sp>
      <p:sp>
        <p:nvSpPr>
          <p:cNvPr id="27652" name="Espace réservé du contenu 2">
            <a:extLst>
              <a:ext uri="{FF2B5EF4-FFF2-40B4-BE49-F238E27FC236}">
                <a16:creationId xmlns:a16="http://schemas.microsoft.com/office/drawing/2014/main" id="{D8BF9E03-06E2-2B4E-9148-B34C6BD8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20950"/>
            <a:ext cx="3417888" cy="4184650"/>
          </a:xfrm>
        </p:spPr>
        <p:txBody>
          <a:bodyPr/>
          <a:lstStyle/>
          <a:p>
            <a:pPr>
              <a:spcAft>
                <a:spcPct val="0"/>
              </a:spcAft>
              <a:buFont typeface="Wingdings" pitchFamily="2" charset="2"/>
              <a:buNone/>
            </a:pPr>
            <a:endParaRPr lang="fr-FR" altLang="fr-FR" sz="1200" dirty="0">
              <a:ea typeface="ＭＳ Ｐゴシック" panose="020B0600070205080204" pitchFamily="34" charset="-128"/>
            </a:endParaRP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 dirty="0" err="1">
                <a:ea typeface="ＭＳ Ｐゴシック" panose="020B0600070205080204" pitchFamily="34" charset="-128"/>
              </a:rPr>
              <a:t>private</a:t>
            </a:r>
            <a:r>
              <a:rPr lang="fr-FR" altLang="fr-FR" sz="1200" dirty="0">
                <a:ea typeface="ＭＳ Ｐゴシック" panose="020B0600070205080204" pitchFamily="34" charset="-128"/>
              </a:rPr>
              <a:t> Object buffer[];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 dirty="0" err="1">
                <a:ea typeface="ＭＳ Ｐゴシック" panose="020B0600070205080204" pitchFamily="34" charset="-128"/>
              </a:rPr>
              <a:t>private</a:t>
            </a:r>
            <a:r>
              <a:rPr lang="fr-FR" altLang="fr-FR" sz="1200" dirty="0">
                <a:ea typeface="ＭＳ Ｐゴシック" panose="020B0600070205080204" pitchFamily="34" charset="-128"/>
              </a:rPr>
              <a:t>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int</a:t>
            </a:r>
            <a:r>
              <a:rPr lang="fr-FR" altLang="fr-FR" sz="1200" dirty="0">
                <a:ea typeface="ＭＳ Ｐゴシック" panose="020B0600070205080204" pitchFamily="34" charset="-128"/>
              </a:rPr>
              <a:t>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sizeMax</a:t>
            </a:r>
            <a:r>
              <a:rPr lang="fr-FR" altLang="fr-FR" sz="1200" dirty="0">
                <a:ea typeface="ＭＳ Ｐゴシック" panose="020B0600070205080204" pitchFamily="34" charset="-128"/>
              </a:rPr>
              <a:t>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 dirty="0" err="1">
                <a:ea typeface="ＭＳ Ｐゴシック" panose="020B0600070205080204" pitchFamily="34" charset="-128"/>
              </a:rPr>
              <a:t>private</a:t>
            </a:r>
            <a:r>
              <a:rPr lang="fr-FR" altLang="fr-FR" sz="1200" dirty="0">
                <a:ea typeface="ＭＳ Ｐゴシック" panose="020B0600070205080204" pitchFamily="34" charset="-128"/>
              </a:rPr>
              <a:t>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int</a:t>
            </a:r>
            <a:r>
              <a:rPr lang="fr-FR" altLang="fr-FR" sz="1200" dirty="0">
                <a:ea typeface="ＭＳ Ｐゴシック" panose="020B0600070205080204" pitchFamily="34" charset="-128"/>
              </a:rPr>
              <a:t> lire,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ecrire</a:t>
            </a:r>
            <a:r>
              <a:rPr lang="fr-FR" altLang="fr-FR" sz="1200" dirty="0">
                <a:ea typeface="ＭＳ Ｐゴシック" panose="020B0600070205080204" pitchFamily="34" charset="-128"/>
              </a:rPr>
              <a:t>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 dirty="0" err="1">
                <a:ea typeface="ＭＳ Ｐゴシック" panose="020B0600070205080204" pitchFamily="34" charset="-128"/>
              </a:rPr>
              <a:t>private</a:t>
            </a:r>
            <a:r>
              <a:rPr lang="fr-FR" altLang="fr-FR" sz="1200" dirty="0">
                <a:ea typeface="ＭＳ Ｐゴシック" panose="020B0600070205080204" pitchFamily="34" charset="-128"/>
              </a:rPr>
              <a:t>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int</a:t>
            </a:r>
            <a:r>
              <a:rPr lang="fr-FR" altLang="fr-FR" sz="1200" dirty="0">
                <a:ea typeface="ＭＳ Ｐゴシック" panose="020B0600070205080204" pitchFamily="34" charset="-128"/>
              </a:rPr>
              <a:t>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nbElmt</a:t>
            </a:r>
            <a:r>
              <a:rPr lang="fr-FR" altLang="fr-FR" sz="1200" dirty="0">
                <a:ea typeface="ＭＳ Ｐゴシック" panose="020B0600070205080204" pitchFamily="34" charset="-128"/>
              </a:rPr>
              <a:t>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endParaRPr lang="fr-FR" altLang="fr-FR" sz="1200" dirty="0">
              <a:ea typeface="ＭＳ Ｐゴシック" panose="020B0600070205080204" pitchFamily="34" charset="-128"/>
            </a:endParaRP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600" dirty="0" err="1">
                <a:ea typeface="ＭＳ Ｐゴシック" panose="020B0600070205080204" pitchFamily="34" charset="-128"/>
              </a:rPr>
              <a:t>ProdCons</a:t>
            </a:r>
            <a:r>
              <a:rPr lang="fr-FR" altLang="fr-FR" sz="1200" dirty="0">
                <a:ea typeface="ＭＳ Ｐゴシック" panose="020B0600070205080204" pitchFamily="34" charset="-128"/>
              </a:rPr>
              <a:t>(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int</a:t>
            </a:r>
            <a:r>
              <a:rPr lang="fr-FR" altLang="fr-FR" sz="1200" dirty="0">
                <a:ea typeface="ＭＳ Ｐゴシック" panose="020B0600070205080204" pitchFamily="34" charset="-128"/>
              </a:rPr>
              <a:t> N){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 dirty="0">
                <a:ea typeface="ＭＳ Ｐゴシック" panose="020B0600070205080204" pitchFamily="34" charset="-128"/>
              </a:rPr>
              <a:t>  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this.buffer</a:t>
            </a:r>
            <a:r>
              <a:rPr lang="fr-FR" altLang="fr-FR" sz="1200" dirty="0">
                <a:ea typeface="ＭＳ Ｐゴシック" panose="020B0600070205080204" pitchFamily="34" charset="-128"/>
              </a:rPr>
              <a:t> = new Object[N];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 dirty="0">
                <a:ea typeface="ＭＳ Ｐゴシック" panose="020B0600070205080204" pitchFamily="34" charset="-128"/>
              </a:rPr>
              <a:t>  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this.sizeMax</a:t>
            </a:r>
            <a:r>
              <a:rPr lang="fr-FR" altLang="fr-FR" sz="1200" dirty="0">
                <a:ea typeface="ＭＳ Ｐゴシック" panose="020B0600070205080204" pitchFamily="34" charset="-128"/>
              </a:rPr>
              <a:t> = N;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 dirty="0">
                <a:ea typeface="ＭＳ Ｐゴシック" panose="020B0600070205080204" pitchFamily="34" charset="-128"/>
              </a:rPr>
              <a:t>  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this.lire</a:t>
            </a:r>
            <a:r>
              <a:rPr lang="fr-FR" altLang="fr-FR" sz="1200" dirty="0">
                <a:ea typeface="ＭＳ Ｐゴシック" panose="020B0600070205080204" pitchFamily="34" charset="-128"/>
              </a:rPr>
              <a:t> =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this.ecrire</a:t>
            </a:r>
            <a:r>
              <a:rPr lang="fr-FR" altLang="fr-FR" sz="1200" dirty="0">
                <a:ea typeface="ＭＳ Ｐゴシック" panose="020B0600070205080204" pitchFamily="34" charset="-128"/>
              </a:rPr>
              <a:t> =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this.nbElmt</a:t>
            </a:r>
            <a:r>
              <a:rPr lang="fr-FR" altLang="fr-FR" sz="1200" dirty="0">
                <a:ea typeface="ＭＳ Ｐゴシック" panose="020B0600070205080204" pitchFamily="34" charset="-128"/>
              </a:rPr>
              <a:t> = 0;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 dirty="0">
                <a:ea typeface="ＭＳ Ｐゴシック" panose="020B0600070205080204" pitchFamily="34" charset="-128"/>
              </a:rPr>
              <a:t>}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endParaRPr lang="fr-FR" altLang="fr-FR" sz="1200" dirty="0">
              <a:ea typeface="ＭＳ Ｐゴシック" panose="020B0600070205080204" pitchFamily="34" charset="-128"/>
            </a:endParaRPr>
          </a:p>
        </p:txBody>
      </p:sp>
      <p:sp>
        <p:nvSpPr>
          <p:cNvPr id="27653" name="Espace réservé du contenu 3">
            <a:extLst>
              <a:ext uri="{FF2B5EF4-FFF2-40B4-BE49-F238E27FC236}">
                <a16:creationId xmlns:a16="http://schemas.microsoft.com/office/drawing/2014/main" id="{1D1B83B2-AC07-6C4C-B318-5C85FAE72E43}"/>
              </a:ext>
            </a:extLst>
          </p:cNvPr>
          <p:cNvSpPr txBox="1">
            <a:spLocks/>
          </p:cNvSpPr>
          <p:nvPr/>
        </p:nvSpPr>
        <p:spPr bwMode="auto">
          <a:xfrm>
            <a:off x="4619625" y="1981200"/>
            <a:ext cx="4195763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Clr>
                <a:srgbClr val="6DC2B9"/>
              </a:buClr>
              <a:buSzPct val="100000"/>
              <a:buFont typeface="Wingdings" pitchFamily="2" charset="2"/>
              <a:buNone/>
            </a:pPr>
            <a:endParaRPr lang="fr-FR" altLang="fr-FR" sz="1200" b="1"/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3ABA657B-F91C-A74D-8EA0-29C0E7BA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295400"/>
            <a:ext cx="341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/>
              <a:t>public class ProdCons {</a:t>
            </a: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3E85D325-3002-6F45-AA2B-7D1122DF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616585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FEC26-F219-4345-8F5B-0F6BCE95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6165850"/>
            <a:ext cx="3198812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Une nouvelle case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6C058-3127-E14E-91EC-6D824D5B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5963"/>
            <a:ext cx="32131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Une nouvelle case pleine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20D3A-4439-DE4B-B008-AEE5D580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219200"/>
            <a:ext cx="34290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Attendre une case libre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540C0-B14D-ED4F-B11C-C6491770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5937250"/>
            <a:ext cx="34290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Attendre une case pleine</a:t>
            </a:r>
          </a:p>
        </p:txBody>
      </p:sp>
      <p:cxnSp>
        <p:nvCxnSpPr>
          <p:cNvPr id="27660" name="Connecteur droit avec flèche 13">
            <a:extLst>
              <a:ext uri="{FF2B5EF4-FFF2-40B4-BE49-F238E27FC236}">
                <a16:creationId xmlns:a16="http://schemas.microsoft.com/office/drawing/2014/main" id="{0026755E-4A01-5F4E-BE1C-24350FD719A5}"/>
              </a:ext>
            </a:extLst>
          </p:cNvPr>
          <p:cNvCxnSpPr>
            <a:cxnSpLocks noChangeShapeType="1"/>
            <a:stCxn id="11" idx="2"/>
          </p:cNvCxnSpPr>
          <p:nvPr/>
        </p:nvCxnSpPr>
        <p:spPr bwMode="auto">
          <a:xfrm rot="5400000">
            <a:off x="5826918" y="1107282"/>
            <a:ext cx="766763" cy="190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Connecteur droit avec flèche 15">
            <a:extLst>
              <a:ext uri="{FF2B5EF4-FFF2-40B4-BE49-F238E27FC236}">
                <a16:creationId xmlns:a16="http://schemas.microsoft.com/office/drawing/2014/main" id="{1847B570-B670-5641-B79E-A5A05E09C7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420269" y="1924844"/>
            <a:ext cx="909637" cy="1946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Connecteur droit avec flèche 17">
            <a:extLst>
              <a:ext uri="{FF2B5EF4-FFF2-40B4-BE49-F238E27FC236}">
                <a16:creationId xmlns:a16="http://schemas.microsoft.com/office/drawing/2014/main" id="{A98B23A2-429B-B445-9F15-640C11B5E97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257800" y="4648200"/>
            <a:ext cx="1905000" cy="1289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Connecteur droit avec flèche 19">
            <a:extLst>
              <a:ext uri="{FF2B5EF4-FFF2-40B4-BE49-F238E27FC236}">
                <a16:creationId xmlns:a16="http://schemas.microsoft.com/office/drawing/2014/main" id="{0E2F2AFC-7392-3941-A858-72DA6BF38C54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rot="5400000" flipH="1" flipV="1">
            <a:off x="3556794" y="5103019"/>
            <a:ext cx="527050" cy="1598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DDF1-45CA-B845-8C57-26621A8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Principaux paradigmes de la concurrence</a:t>
            </a:r>
          </a:p>
        </p:txBody>
      </p:sp>
      <p:sp>
        <p:nvSpPr>
          <p:cNvPr id="5122" name="Espace réservé du contenu 2">
            <a:extLst>
              <a:ext uri="{FF2B5EF4-FFF2-40B4-BE49-F238E27FC236}">
                <a16:creationId xmlns:a16="http://schemas.microsoft.com/office/drawing/2014/main" id="{01E817A4-A200-7D49-ACE9-E6AC4949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ea typeface="ＭＳ Ｐゴシック" panose="020B0600070205080204" pitchFamily="34" charset="-128"/>
              </a:rPr>
              <a:t>l'</a:t>
            </a:r>
            <a:r>
              <a:rPr lang="fr-FR" altLang="fr-FR" i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exclusion mutuelle </a:t>
            </a:r>
            <a:r>
              <a:rPr lang="fr-FR" altLang="fr-FR" dirty="0">
                <a:ea typeface="ＭＳ Ｐゴシック" panose="020B0600070205080204" pitchFamily="34" charset="-128"/>
              </a:rPr>
              <a:t>qui modélise l'accès cohérent à des ressources partagées,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la </a:t>
            </a:r>
            <a:r>
              <a:rPr lang="fr-FR" altLang="fr-FR" i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cohorte</a:t>
            </a:r>
            <a:r>
              <a:rPr lang="fr-FR" altLang="fr-FR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>
                <a:ea typeface="ＭＳ Ｐゴシック" panose="020B0600070205080204" pitchFamily="34" charset="-128"/>
              </a:rPr>
              <a:t>qui modélise la coexistence d'un groupe de taille maximale donnée,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le </a:t>
            </a:r>
            <a:r>
              <a:rPr lang="fr-FR" altLang="fr-FR" i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passage de témoin </a:t>
            </a:r>
            <a:r>
              <a:rPr lang="fr-FR" altLang="fr-FR" dirty="0">
                <a:ea typeface="ＭＳ Ｐゴシック" panose="020B0600070205080204" pitchFamily="34" charset="-128"/>
              </a:rPr>
              <a:t>qui modélise la coopération par découpage des tâches entre les processus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les </a:t>
            </a:r>
            <a:r>
              <a:rPr lang="fr-FR" altLang="fr-FR" i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producteurs-consommateurs</a:t>
            </a:r>
            <a:r>
              <a:rPr lang="fr-FR" altLang="fr-FR" dirty="0">
                <a:ea typeface="ＭＳ Ｐゴシック" panose="020B0600070205080204" pitchFamily="34" charset="-128"/>
              </a:rPr>
              <a:t>, exemple qui modélise la communication par un canal fiable,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les </a:t>
            </a:r>
            <a:r>
              <a:rPr lang="fr-FR" altLang="fr-FR" i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lecteurs-rédacteurs </a:t>
            </a:r>
            <a:r>
              <a:rPr lang="fr-FR" altLang="fr-FR" dirty="0">
                <a:ea typeface="ＭＳ Ｐゴシック" panose="020B0600070205080204" pitchFamily="34" charset="-128"/>
              </a:rPr>
              <a:t>exemple qui modélise la compétition cohérente,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le </a:t>
            </a:r>
            <a:r>
              <a:rPr lang="fr-FR" altLang="fr-FR" i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repas des philosophes </a:t>
            </a:r>
            <a:r>
              <a:rPr lang="fr-FR" altLang="fr-FR" dirty="0">
                <a:ea typeface="ＭＳ Ｐゴシック" panose="020B0600070205080204" pitchFamily="34" charset="-128"/>
              </a:rPr>
              <a:t>qui modélise l'allocation de plusieurs ressources et l'</a:t>
            </a:r>
            <a:r>
              <a:rPr lang="fr-FR" altLang="fr-FR" dirty="0" err="1">
                <a:ea typeface="ＭＳ Ｐゴシック" panose="020B0600070205080204" pitchFamily="34" charset="-128"/>
              </a:rPr>
              <a:t>interblocage</a:t>
            </a:r>
            <a:r>
              <a:rPr lang="fr-FR" altLang="fr-FR" dirty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88FDB-AF88-1E4D-9F9F-A407A123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Producteur</a:t>
            </a:r>
            <a:r>
              <a:rPr lang="fr-FR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 consommateur</a:t>
            </a:r>
            <a:r>
              <a:rPr lang="fr-FR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 : Principes</a:t>
            </a:r>
          </a:p>
        </p:txBody>
      </p:sp>
      <p:sp>
        <p:nvSpPr>
          <p:cNvPr id="28674" name="Espace réservé du contenu 2">
            <a:extLst>
              <a:ext uri="{FF2B5EF4-FFF2-40B4-BE49-F238E27FC236}">
                <a16:creationId xmlns:a16="http://schemas.microsoft.com/office/drawing/2014/main" id="{89B9386B-8A71-DF44-A42A-30F523FA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Même principes et même hypothèses que dans le cas où il n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y a qu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un producteur et un consommateur 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  <a:p>
            <a:r>
              <a:rPr lang="fr-FR" altLang="fr-FR">
                <a:ea typeface="ＭＳ Ｐゴシック" panose="020B0600070205080204" pitchFamily="34" charset="-128"/>
              </a:rPr>
              <a:t>Gestion de la concurrence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accès entre les producteurs et entre les consommateurs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  <a:p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4" name="Ou 3">
            <a:extLst>
              <a:ext uri="{FF2B5EF4-FFF2-40B4-BE49-F238E27FC236}">
                <a16:creationId xmlns:a16="http://schemas.microsoft.com/office/drawing/2014/main" id="{D38AA2F9-C438-B047-B72E-E71EC42B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0000"/>
            <a:ext cx="1981200" cy="533400"/>
          </a:xfrm>
          <a:prstGeom prst="flowChartOr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400" b="1">
                <a:latin typeface="Courier" charset="0"/>
                <a:ea typeface="ＭＳ Ｐゴシック" charset="0"/>
                <a:cs typeface="ＭＳ Ｐゴシック" charset="0"/>
              </a:rPr>
              <a:t>Producteur</a:t>
            </a:r>
          </a:p>
        </p:txBody>
      </p:sp>
      <p:sp>
        <p:nvSpPr>
          <p:cNvPr id="5" name="Ou 4">
            <a:extLst>
              <a:ext uri="{FF2B5EF4-FFF2-40B4-BE49-F238E27FC236}">
                <a16:creationId xmlns:a16="http://schemas.microsoft.com/office/drawing/2014/main" id="{6009F48A-2BF1-DF45-9CE6-3BC22D52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10000"/>
            <a:ext cx="2362200" cy="533400"/>
          </a:xfrm>
          <a:prstGeom prst="flowChartOr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400" b="1">
                <a:latin typeface="Courier" charset="0"/>
                <a:ea typeface="ＭＳ Ｐゴシック" charset="0"/>
                <a:cs typeface="ＭＳ Ｐゴシック" charset="0"/>
              </a:rPr>
              <a:t>Consommateur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9915126-1F76-4E4E-9E70-88654F58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3000"/>
            <a:ext cx="1676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endParaRPr lang="fr-FR" altLang="fr-FR" sz="2000" b="1">
              <a:latin typeface="Courier" pitchFamily="2" charset="0"/>
            </a:endParaRPr>
          </a:p>
        </p:txBody>
      </p:sp>
      <p:cxnSp>
        <p:nvCxnSpPr>
          <p:cNvPr id="28678" name="Connecteur droit 7">
            <a:extLst>
              <a:ext uri="{FF2B5EF4-FFF2-40B4-BE49-F238E27FC236}">
                <a16:creationId xmlns:a16="http://schemas.microsoft.com/office/drawing/2014/main" id="{54F2D817-83F6-EA42-AA99-7BA0D610808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467101" y="5295900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Connecteur droit 8">
            <a:extLst>
              <a:ext uri="{FF2B5EF4-FFF2-40B4-BE49-F238E27FC236}">
                <a16:creationId xmlns:a16="http://schemas.microsoft.com/office/drawing/2014/main" id="{C61378EA-4676-6A4A-91D3-C4FD7628714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19501" y="5294312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Connecteur droit 9">
            <a:extLst>
              <a:ext uri="{FF2B5EF4-FFF2-40B4-BE49-F238E27FC236}">
                <a16:creationId xmlns:a16="http://schemas.microsoft.com/office/drawing/2014/main" id="{5674619B-5918-2E4F-8D25-3FFD932DCC5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71901" y="5292725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Connecteur droit 10">
            <a:extLst>
              <a:ext uri="{FF2B5EF4-FFF2-40B4-BE49-F238E27FC236}">
                <a16:creationId xmlns:a16="http://schemas.microsoft.com/office/drawing/2014/main" id="{336EC80E-90DB-3944-9426-CFDCD04B3FC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24301" y="5292725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Connecteur droit 11">
            <a:extLst>
              <a:ext uri="{FF2B5EF4-FFF2-40B4-BE49-F238E27FC236}">
                <a16:creationId xmlns:a16="http://schemas.microsoft.com/office/drawing/2014/main" id="{A76967F1-BA6A-A344-856F-9A84CAD8370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076701" y="5291137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Connecteur droit 12">
            <a:extLst>
              <a:ext uri="{FF2B5EF4-FFF2-40B4-BE49-F238E27FC236}">
                <a16:creationId xmlns:a16="http://schemas.microsoft.com/office/drawing/2014/main" id="{A3918663-8A0B-8644-8249-156FAC0889D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29101" y="5291137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Connecteur droit 13">
            <a:extLst>
              <a:ext uri="{FF2B5EF4-FFF2-40B4-BE49-F238E27FC236}">
                <a16:creationId xmlns:a16="http://schemas.microsoft.com/office/drawing/2014/main" id="{97BF7255-44BC-C149-9EB7-5B3F4CBA918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81501" y="5289550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Connecteur droit 14">
            <a:extLst>
              <a:ext uri="{FF2B5EF4-FFF2-40B4-BE49-F238E27FC236}">
                <a16:creationId xmlns:a16="http://schemas.microsoft.com/office/drawing/2014/main" id="{521BC902-8C1F-954E-88F9-216F492C3C4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533901" y="5289550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Connecteur droit 15">
            <a:extLst>
              <a:ext uri="{FF2B5EF4-FFF2-40B4-BE49-F238E27FC236}">
                <a16:creationId xmlns:a16="http://schemas.microsoft.com/office/drawing/2014/main" id="{1144F8CC-95D9-524C-8AEA-E8B2B1B7257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686301" y="5287962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Connecteur droit 16">
            <a:extLst>
              <a:ext uri="{FF2B5EF4-FFF2-40B4-BE49-F238E27FC236}">
                <a16:creationId xmlns:a16="http://schemas.microsoft.com/office/drawing/2014/main" id="{9528875D-8EEA-014C-81A4-69C150F1136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838701" y="5287962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Connecteur droit avec flèche 18">
            <a:extLst>
              <a:ext uri="{FF2B5EF4-FFF2-40B4-BE49-F238E27FC236}">
                <a16:creationId xmlns:a16="http://schemas.microsoft.com/office/drawing/2014/main" id="{0ED2DB0C-F7C6-9443-8287-5600DF431948}"/>
              </a:ext>
            </a:extLst>
          </p:cNvPr>
          <p:cNvCxnSpPr>
            <a:cxnSpLocks noChangeShapeType="1"/>
            <a:stCxn id="4" idx="5"/>
            <a:endCxn id="28677" idx="1"/>
          </p:cNvCxnSpPr>
          <p:nvPr/>
        </p:nvCxnSpPr>
        <p:spPr bwMode="auto">
          <a:xfrm rot="16200000" flipH="1">
            <a:off x="2578100" y="4216401"/>
            <a:ext cx="1030287" cy="11287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Connecteur droit avec flèche 20">
            <a:extLst>
              <a:ext uri="{FF2B5EF4-FFF2-40B4-BE49-F238E27FC236}">
                <a16:creationId xmlns:a16="http://schemas.microsoft.com/office/drawing/2014/main" id="{82E6B39E-1005-7544-9DFA-868E5F0207C9}"/>
              </a:ext>
            </a:extLst>
          </p:cNvPr>
          <p:cNvCxnSpPr>
            <a:cxnSpLocks noChangeShapeType="1"/>
            <a:stCxn id="28677" idx="3"/>
            <a:endCxn id="5" idx="2"/>
          </p:cNvCxnSpPr>
          <p:nvPr/>
        </p:nvCxnSpPr>
        <p:spPr bwMode="auto">
          <a:xfrm flipV="1">
            <a:off x="5334000" y="4076700"/>
            <a:ext cx="533400" cy="1219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60312-C035-BD43-9F20-7196E03F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937250"/>
            <a:ext cx="2819400" cy="5334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Tampon de N cases</a:t>
            </a:r>
          </a:p>
        </p:txBody>
      </p:sp>
      <p:sp>
        <p:nvSpPr>
          <p:cNvPr id="20" name="Ou 19">
            <a:extLst>
              <a:ext uri="{FF2B5EF4-FFF2-40B4-BE49-F238E27FC236}">
                <a16:creationId xmlns:a16="http://schemas.microsoft.com/office/drawing/2014/main" id="{AAE9D9F1-7776-9847-A43C-2CD6C299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4679950"/>
            <a:ext cx="1981200" cy="533400"/>
          </a:xfrm>
          <a:prstGeom prst="flowChartOr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400" b="1">
                <a:latin typeface="Courier" charset="0"/>
                <a:ea typeface="ＭＳ Ｐゴシック" charset="0"/>
                <a:cs typeface="ＭＳ Ｐゴシック" charset="0"/>
              </a:rPr>
              <a:t>Producteus</a:t>
            </a:r>
          </a:p>
        </p:txBody>
      </p:sp>
      <p:sp>
        <p:nvSpPr>
          <p:cNvPr id="21" name="Ou 20">
            <a:extLst>
              <a:ext uri="{FF2B5EF4-FFF2-40B4-BE49-F238E27FC236}">
                <a16:creationId xmlns:a16="http://schemas.microsoft.com/office/drawing/2014/main" id="{4D8872EF-C79E-5945-BABB-2652EACC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524500"/>
            <a:ext cx="1981200" cy="533400"/>
          </a:xfrm>
          <a:prstGeom prst="flowChartOr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400" b="1">
                <a:latin typeface="Courier" charset="0"/>
                <a:ea typeface="ＭＳ Ｐゴシック" charset="0"/>
                <a:cs typeface="ＭＳ Ｐゴシック" charset="0"/>
              </a:rPr>
              <a:t>Producteur</a:t>
            </a:r>
          </a:p>
        </p:txBody>
      </p:sp>
      <p:sp>
        <p:nvSpPr>
          <p:cNvPr id="23" name="Ou 22">
            <a:extLst>
              <a:ext uri="{FF2B5EF4-FFF2-40B4-BE49-F238E27FC236}">
                <a16:creationId xmlns:a16="http://schemas.microsoft.com/office/drawing/2014/main" id="{B3DA7739-30D6-F64E-84A0-827B258B0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0850"/>
            <a:ext cx="2362200" cy="533400"/>
          </a:xfrm>
          <a:prstGeom prst="flowChartOr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400" b="1">
                <a:latin typeface="Courier" charset="0"/>
                <a:ea typeface="ＭＳ Ｐゴシック" charset="0"/>
                <a:cs typeface="ＭＳ Ｐゴシック" charset="0"/>
              </a:rPr>
              <a:t>Consommateur</a:t>
            </a:r>
          </a:p>
        </p:txBody>
      </p:sp>
      <p:sp>
        <p:nvSpPr>
          <p:cNvPr id="24" name="Ou 23">
            <a:extLst>
              <a:ext uri="{FF2B5EF4-FFF2-40B4-BE49-F238E27FC236}">
                <a16:creationId xmlns:a16="http://schemas.microsoft.com/office/drawing/2014/main" id="{5C0D51D9-85EC-B744-9AF5-947263DBD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91100"/>
            <a:ext cx="2362200" cy="533400"/>
          </a:xfrm>
          <a:prstGeom prst="flowChartOr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400" b="1">
                <a:latin typeface="Courier" charset="0"/>
                <a:ea typeface="ＭＳ Ｐゴシック" charset="0"/>
                <a:cs typeface="ＭＳ Ｐゴシック" charset="0"/>
              </a:rPr>
              <a:t>Consommateur</a:t>
            </a:r>
          </a:p>
        </p:txBody>
      </p:sp>
      <p:cxnSp>
        <p:nvCxnSpPr>
          <p:cNvPr id="28695" name="Connecteur droit avec flèche 18">
            <a:extLst>
              <a:ext uri="{FF2B5EF4-FFF2-40B4-BE49-F238E27FC236}">
                <a16:creationId xmlns:a16="http://schemas.microsoft.com/office/drawing/2014/main" id="{D969B5CD-43F2-084F-BC83-474FAF47AF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09788" y="4794250"/>
            <a:ext cx="1547812" cy="501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Connecteur droit avec flèche 18">
            <a:extLst>
              <a:ext uri="{FF2B5EF4-FFF2-40B4-BE49-F238E27FC236}">
                <a16:creationId xmlns:a16="http://schemas.microsoft.com/office/drawing/2014/main" id="{CF03A6BB-E314-0F4F-9EE6-AD5790B80CDC}"/>
              </a:ext>
            </a:extLst>
          </p:cNvPr>
          <p:cNvCxnSpPr>
            <a:cxnSpLocks noChangeShapeType="1"/>
            <a:stCxn id="21" idx="6"/>
            <a:endCxn id="28677" idx="1"/>
          </p:cNvCxnSpPr>
          <p:nvPr/>
        </p:nvCxnSpPr>
        <p:spPr bwMode="auto">
          <a:xfrm flipV="1">
            <a:off x="2695575" y="5295900"/>
            <a:ext cx="962025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Connecteur droit avec flèche 20">
            <a:extLst>
              <a:ext uri="{FF2B5EF4-FFF2-40B4-BE49-F238E27FC236}">
                <a16:creationId xmlns:a16="http://schemas.microsoft.com/office/drawing/2014/main" id="{E012704E-EEEF-AD43-8AA8-92A52BBC8F59}"/>
              </a:ext>
            </a:extLst>
          </p:cNvPr>
          <p:cNvCxnSpPr>
            <a:cxnSpLocks noChangeShapeType="1"/>
            <a:stCxn id="28677" idx="3"/>
            <a:endCxn id="23" idx="2"/>
          </p:cNvCxnSpPr>
          <p:nvPr/>
        </p:nvCxnSpPr>
        <p:spPr bwMode="auto">
          <a:xfrm flipV="1">
            <a:off x="5334000" y="4527550"/>
            <a:ext cx="1447800" cy="768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Connecteur droit avec flèche 20">
            <a:extLst>
              <a:ext uri="{FF2B5EF4-FFF2-40B4-BE49-F238E27FC236}">
                <a16:creationId xmlns:a16="http://schemas.microsoft.com/office/drawing/2014/main" id="{EA12BBB4-5459-1D4E-AA59-A2042C5280FB}"/>
              </a:ext>
            </a:extLst>
          </p:cNvPr>
          <p:cNvCxnSpPr>
            <a:cxnSpLocks noChangeShapeType="1"/>
            <a:stCxn id="28677" idx="3"/>
            <a:endCxn id="24" idx="2"/>
          </p:cNvCxnSpPr>
          <p:nvPr/>
        </p:nvCxnSpPr>
        <p:spPr bwMode="auto">
          <a:xfrm flipV="1">
            <a:off x="5334000" y="5257800"/>
            <a:ext cx="12192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Connecteur droit avec flèche 41">
            <a:extLst>
              <a:ext uri="{FF2B5EF4-FFF2-40B4-BE49-F238E27FC236}">
                <a16:creationId xmlns:a16="http://schemas.microsoft.com/office/drawing/2014/main" id="{0768D351-0E7E-414B-BAA9-92D856FABBC7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rot="16200000" flipV="1">
            <a:off x="5012532" y="4853781"/>
            <a:ext cx="641350" cy="152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51798-73C9-0E4D-BE0A-EF97617B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34" y="334963"/>
            <a:ext cx="7769225" cy="396875"/>
          </a:xfrm>
        </p:spPr>
        <p:txBody>
          <a:bodyPr/>
          <a:lstStyle/>
          <a:p>
            <a:r>
              <a:rPr lang="fr-FR" altLang="fr-FR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Producteur</a:t>
            </a:r>
            <a:r>
              <a:rPr lang="fr-FR" altLang="fr-FR" sz="2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fr-FR" altLang="fr-FR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consommateur</a:t>
            </a:r>
            <a:r>
              <a:rPr lang="fr-FR" altLang="fr-FR" sz="2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fr-FR" altLang="fr-FR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: Archétype avec sémaphores</a:t>
            </a:r>
          </a:p>
        </p:txBody>
      </p:sp>
      <p:grpSp>
        <p:nvGrpSpPr>
          <p:cNvPr id="29698" name="Grouper 6">
            <a:extLst>
              <a:ext uri="{FF2B5EF4-FFF2-40B4-BE49-F238E27FC236}">
                <a16:creationId xmlns:a16="http://schemas.microsoft.com/office/drawing/2014/main" id="{ED298F47-C70D-0948-95A1-ECED0F35C878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828800"/>
            <a:ext cx="3609975" cy="2667000"/>
            <a:chOff x="504825" y="1828800"/>
            <a:chExt cx="3609975" cy="2667000"/>
          </a:xfrm>
        </p:grpSpPr>
        <p:sp>
          <p:nvSpPr>
            <p:cNvPr id="29717" name="Flèche courbée vers la gauche 8">
              <a:extLst>
                <a:ext uri="{FF2B5EF4-FFF2-40B4-BE49-F238E27FC236}">
                  <a16:creationId xmlns:a16="http://schemas.microsoft.com/office/drawing/2014/main" id="{AA33ABAB-101F-A749-A56B-7EA3349131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019273">
              <a:off x="504825" y="1897063"/>
              <a:ext cx="820738" cy="1865312"/>
            </a:xfrm>
            <a:prstGeom prst="curvedLeftArrow">
              <a:avLst>
                <a:gd name="adj1" fmla="val 25042"/>
                <a:gd name="adj2" fmla="val 50084"/>
                <a:gd name="adj3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/>
              <a:endParaRPr lang="fr-FR" altLang="fr-FR" sz="2000" b="1">
                <a:latin typeface="Courier" pitchFamily="2" charset="0"/>
              </a:endParaRPr>
            </a:p>
          </p:txBody>
        </p:sp>
        <p:sp>
          <p:nvSpPr>
            <p:cNvPr id="29718" name="Rectangle à coins arrondis 3">
              <a:extLst>
                <a:ext uri="{FF2B5EF4-FFF2-40B4-BE49-F238E27FC236}">
                  <a16:creationId xmlns:a16="http://schemas.microsoft.com/office/drawing/2014/main" id="{D5407AE8-3B9C-F040-A9BB-85BD40D4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828800"/>
              <a:ext cx="2971800" cy="2667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/>
              <a:r>
                <a:rPr lang="fr-FR" altLang="fr-FR" sz="1400" b="1" dirty="0">
                  <a:latin typeface="Courier" pitchFamily="2" charset="0"/>
                </a:rPr>
                <a:t>M = Préparer message ;</a:t>
              </a:r>
            </a:p>
            <a:p>
              <a:pPr defTabSz="914400"/>
              <a:endParaRPr lang="fr-FR" altLang="fr-FR" sz="1400" b="1" dirty="0">
                <a:latin typeface="Courier" pitchFamily="2" charset="0"/>
              </a:endParaRPr>
            </a:p>
            <a:p>
              <a:pPr defTabSz="914400"/>
              <a:r>
                <a:rPr lang="fr-FR" altLang="fr-FR" sz="1400" b="1" dirty="0">
                  <a:latin typeface="Courier" pitchFamily="2" charset="0"/>
                </a:rPr>
                <a:t>P(</a:t>
              </a:r>
              <a:r>
                <a:rPr lang="fr-FR" altLang="fr-FR" sz="1400" b="1" dirty="0" err="1">
                  <a:latin typeface="Courier" pitchFamily="2" charset="0"/>
                </a:rPr>
                <a:t>Nvide</a:t>
              </a:r>
              <a:r>
                <a:rPr lang="fr-FR" altLang="fr-FR" sz="1400" b="1" dirty="0">
                  <a:latin typeface="Courier" pitchFamily="2" charset="0"/>
                </a:rPr>
                <a:t>);</a:t>
              </a:r>
            </a:p>
            <a:p>
              <a:pPr defTabSz="914400"/>
              <a:endParaRPr lang="fr-FR" altLang="fr-FR" sz="1400" b="1" dirty="0">
                <a:latin typeface="Courier" pitchFamily="2" charset="0"/>
              </a:endParaRPr>
            </a:p>
            <a:p>
              <a:pPr defTabSz="914400"/>
              <a:r>
                <a:rPr lang="fr-FR" altLang="fr-FR" sz="1400" b="1" dirty="0">
                  <a:solidFill>
                    <a:srgbClr val="FF0000"/>
                  </a:solidFill>
                  <a:latin typeface="Courier" pitchFamily="2" charset="0"/>
                </a:rPr>
                <a:t>P(</a:t>
              </a:r>
              <a:r>
                <a:rPr lang="fr-FR" altLang="fr-FR" sz="1400" b="1" dirty="0" err="1">
                  <a:solidFill>
                    <a:srgbClr val="FF0000"/>
                  </a:solidFill>
                  <a:latin typeface="Courier" pitchFamily="2" charset="0"/>
                </a:rPr>
                <a:t>MutexProd</a:t>
              </a:r>
              <a:r>
                <a:rPr lang="fr-FR" altLang="fr-FR" sz="1400" b="1" dirty="0">
                  <a:solidFill>
                    <a:srgbClr val="FF0000"/>
                  </a:solidFill>
                  <a:latin typeface="Courier" pitchFamily="2" charset="0"/>
                </a:rPr>
                <a:t>);</a:t>
              </a:r>
            </a:p>
            <a:p>
              <a:pPr defTabSz="914400"/>
              <a:r>
                <a:rPr lang="fr-FR" altLang="fr-FR" sz="1400" b="1" dirty="0">
                  <a:latin typeface="Courier" pitchFamily="2" charset="0"/>
                </a:rPr>
                <a:t>Tampon(</a:t>
              </a:r>
              <a:r>
                <a:rPr lang="fr-FR" altLang="fr-FR" sz="1400" b="1" dirty="0" err="1">
                  <a:latin typeface="Courier" pitchFamily="2" charset="0"/>
                </a:rPr>
                <a:t>Tete</a:t>
              </a:r>
              <a:r>
                <a:rPr lang="fr-FR" altLang="fr-FR" sz="1400" b="1" dirty="0">
                  <a:latin typeface="Courier" pitchFamily="2" charset="0"/>
                </a:rPr>
                <a:t>) = M; </a:t>
              </a:r>
            </a:p>
            <a:p>
              <a:pPr defTabSz="914400"/>
              <a:r>
                <a:rPr lang="fr-FR" altLang="fr-FR" sz="1400" b="1" dirty="0" err="1">
                  <a:latin typeface="Courier" pitchFamily="2" charset="0"/>
                </a:rPr>
                <a:t>Tete</a:t>
              </a:r>
              <a:r>
                <a:rPr lang="fr-FR" altLang="fr-FR" sz="1400" b="1" dirty="0">
                  <a:latin typeface="Courier" pitchFamily="2" charset="0"/>
                </a:rPr>
                <a:t> = </a:t>
              </a:r>
              <a:r>
                <a:rPr lang="fr-FR" altLang="fr-FR" sz="1400" b="1" dirty="0" err="1">
                  <a:latin typeface="Courier" pitchFamily="2" charset="0"/>
                </a:rPr>
                <a:t>Tete</a:t>
              </a:r>
              <a:r>
                <a:rPr lang="fr-FR" altLang="fr-FR" sz="1400" b="1" dirty="0">
                  <a:latin typeface="Courier" pitchFamily="2" charset="0"/>
                </a:rPr>
                <a:t> + 1 </a:t>
              </a:r>
              <a:r>
                <a:rPr lang="fr-FR" altLang="fr-FR" sz="1400" b="1" dirty="0" err="1">
                  <a:latin typeface="Courier" pitchFamily="2" charset="0"/>
                </a:rPr>
                <a:t>mod</a:t>
              </a:r>
              <a:r>
                <a:rPr lang="fr-FR" altLang="fr-FR" sz="1400" b="1" dirty="0">
                  <a:latin typeface="Courier" pitchFamily="2" charset="0"/>
                </a:rPr>
                <a:t> N;</a:t>
              </a:r>
            </a:p>
            <a:p>
              <a:pPr defTabSz="914400"/>
              <a:r>
                <a:rPr lang="fr-FR" altLang="fr-FR" sz="1400" b="1" dirty="0">
                  <a:solidFill>
                    <a:srgbClr val="FF0000"/>
                  </a:solidFill>
                  <a:latin typeface="Courier" pitchFamily="2" charset="0"/>
                </a:rPr>
                <a:t>V(</a:t>
              </a:r>
              <a:r>
                <a:rPr lang="fr-FR" altLang="fr-FR" sz="1400" b="1" dirty="0" err="1">
                  <a:solidFill>
                    <a:srgbClr val="FF0000"/>
                  </a:solidFill>
                  <a:latin typeface="Courier" pitchFamily="2" charset="0"/>
                </a:rPr>
                <a:t>MutexProd</a:t>
              </a:r>
              <a:r>
                <a:rPr lang="fr-FR" altLang="fr-FR" sz="1400" b="1" dirty="0">
                  <a:solidFill>
                    <a:srgbClr val="FF0000"/>
                  </a:solidFill>
                  <a:latin typeface="Courier" pitchFamily="2" charset="0"/>
                </a:rPr>
                <a:t>);</a:t>
              </a:r>
            </a:p>
            <a:p>
              <a:pPr defTabSz="914400"/>
              <a:endParaRPr lang="fr-FR" altLang="fr-FR" sz="1400" b="1" dirty="0">
                <a:solidFill>
                  <a:srgbClr val="FF0000"/>
                </a:solidFill>
                <a:latin typeface="Courier" pitchFamily="2" charset="0"/>
              </a:endParaRPr>
            </a:p>
            <a:p>
              <a:pPr defTabSz="914400"/>
              <a:r>
                <a:rPr lang="fr-FR" altLang="fr-FR" sz="1400" b="1" dirty="0">
                  <a:latin typeface="Courier" pitchFamily="2" charset="0"/>
                </a:rPr>
                <a:t>V(</a:t>
              </a:r>
              <a:r>
                <a:rPr lang="fr-FR" altLang="fr-FR" sz="1400" b="1" dirty="0" err="1">
                  <a:latin typeface="Courier" pitchFamily="2" charset="0"/>
                </a:rPr>
                <a:t>Nplein</a:t>
              </a:r>
              <a:r>
                <a:rPr lang="fr-FR" altLang="fr-FR" sz="1400" b="1" dirty="0">
                  <a:latin typeface="Courier" pitchFamily="2" charset="0"/>
                </a:rPr>
                <a:t>); </a:t>
              </a:r>
            </a:p>
          </p:txBody>
        </p:sp>
      </p:grpSp>
      <p:grpSp>
        <p:nvGrpSpPr>
          <p:cNvPr id="29699" name="Grouper 7">
            <a:extLst>
              <a:ext uri="{FF2B5EF4-FFF2-40B4-BE49-F238E27FC236}">
                <a16:creationId xmlns:a16="http://schemas.microsoft.com/office/drawing/2014/main" id="{7EF66B0E-2881-6241-AE4C-D1EDB31EACCA}"/>
              </a:ext>
            </a:extLst>
          </p:cNvPr>
          <p:cNvGrpSpPr>
            <a:grpSpLocks/>
          </p:cNvGrpSpPr>
          <p:nvPr/>
        </p:nvGrpSpPr>
        <p:grpSpPr bwMode="auto">
          <a:xfrm>
            <a:off x="5153025" y="3830638"/>
            <a:ext cx="3609975" cy="2341562"/>
            <a:chOff x="5153025" y="3830637"/>
            <a:chExt cx="3609975" cy="2341563"/>
          </a:xfrm>
        </p:grpSpPr>
        <p:sp>
          <p:nvSpPr>
            <p:cNvPr id="29715" name="Flèche courbée vers la gauche 10">
              <a:extLst>
                <a:ext uri="{FF2B5EF4-FFF2-40B4-BE49-F238E27FC236}">
                  <a16:creationId xmlns:a16="http://schemas.microsoft.com/office/drawing/2014/main" id="{0CE81E65-3AD8-194F-9EA3-0991F163BA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019273">
              <a:off x="5153025" y="3898900"/>
              <a:ext cx="820738" cy="1865313"/>
            </a:xfrm>
            <a:prstGeom prst="curvedLeftArrow">
              <a:avLst>
                <a:gd name="adj1" fmla="val 25042"/>
                <a:gd name="adj2" fmla="val 50084"/>
                <a:gd name="adj3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/>
              <a:endParaRPr lang="fr-FR" altLang="fr-FR" sz="2000" b="1">
                <a:latin typeface="Courier" pitchFamily="2" charset="0"/>
              </a:endParaRPr>
            </a:p>
          </p:txBody>
        </p:sp>
        <p:sp>
          <p:nvSpPr>
            <p:cNvPr id="29716" name="Rectangle à coins arrondis 11">
              <a:extLst>
                <a:ext uri="{FF2B5EF4-FFF2-40B4-BE49-F238E27FC236}">
                  <a16:creationId xmlns:a16="http://schemas.microsoft.com/office/drawing/2014/main" id="{1333565C-A1DF-8045-96CD-104CFA1BA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830637"/>
              <a:ext cx="2971800" cy="23415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/>
              <a:r>
                <a:rPr lang="fr-FR" altLang="fr-FR" sz="1400" b="1" dirty="0">
                  <a:latin typeface="Courier" pitchFamily="2" charset="0"/>
                </a:rPr>
                <a:t>P(</a:t>
              </a:r>
              <a:r>
                <a:rPr lang="fr-FR" altLang="fr-FR" sz="1400" b="1" dirty="0" err="1">
                  <a:latin typeface="Courier" pitchFamily="2" charset="0"/>
                </a:rPr>
                <a:t>NPlein</a:t>
              </a:r>
              <a:r>
                <a:rPr lang="fr-FR" altLang="fr-FR" sz="1400" b="1" dirty="0">
                  <a:latin typeface="Courier" pitchFamily="2" charset="0"/>
                </a:rPr>
                <a:t>);</a:t>
              </a:r>
            </a:p>
            <a:p>
              <a:pPr defTabSz="914400"/>
              <a:endParaRPr lang="fr-FR" altLang="fr-FR" sz="1400" b="1" dirty="0">
                <a:latin typeface="Courier" pitchFamily="2" charset="0"/>
              </a:endParaRPr>
            </a:p>
            <a:p>
              <a:pPr defTabSz="914400"/>
              <a:r>
                <a:rPr lang="fr-FR" altLang="fr-FR" sz="1400" b="1" dirty="0">
                  <a:solidFill>
                    <a:srgbClr val="FF0000"/>
                  </a:solidFill>
                  <a:latin typeface="Courier" pitchFamily="2" charset="0"/>
                </a:rPr>
                <a:t>P(</a:t>
              </a:r>
              <a:r>
                <a:rPr lang="fr-FR" altLang="fr-FR" sz="1400" b="1" dirty="0" err="1">
                  <a:solidFill>
                    <a:srgbClr val="FF0000"/>
                  </a:solidFill>
                  <a:latin typeface="Courier" pitchFamily="2" charset="0"/>
                </a:rPr>
                <a:t>MutexCons</a:t>
              </a:r>
              <a:r>
                <a:rPr lang="fr-FR" altLang="fr-FR" sz="1400" b="1" dirty="0">
                  <a:solidFill>
                    <a:srgbClr val="FF0000"/>
                  </a:solidFill>
                  <a:latin typeface="Courier" pitchFamily="2" charset="0"/>
                </a:rPr>
                <a:t>);</a:t>
              </a:r>
              <a:endParaRPr lang="fr-FR" altLang="fr-FR" sz="1400" b="1" dirty="0">
                <a:latin typeface="Courier" pitchFamily="2" charset="0"/>
              </a:endParaRPr>
            </a:p>
            <a:p>
              <a:pPr defTabSz="914400"/>
              <a:r>
                <a:rPr lang="fr-FR" altLang="fr-FR" sz="1400" b="1" dirty="0">
                  <a:latin typeface="Courier" pitchFamily="2" charset="0"/>
                </a:rPr>
                <a:t>M = Tampon(Queue);</a:t>
              </a:r>
            </a:p>
            <a:p>
              <a:pPr defTabSz="914400"/>
              <a:r>
                <a:rPr lang="fr-FR" altLang="fr-FR" sz="1400" b="1" dirty="0">
                  <a:latin typeface="Courier" pitchFamily="2" charset="0"/>
                </a:rPr>
                <a:t>Queue = Queue + 1 </a:t>
              </a:r>
              <a:r>
                <a:rPr lang="fr-FR" altLang="fr-FR" sz="1400" b="1" dirty="0" err="1">
                  <a:latin typeface="Courier" pitchFamily="2" charset="0"/>
                </a:rPr>
                <a:t>mod</a:t>
              </a:r>
              <a:r>
                <a:rPr lang="fr-FR" altLang="fr-FR" sz="1400" b="1" dirty="0">
                  <a:latin typeface="Courier" pitchFamily="2" charset="0"/>
                </a:rPr>
                <a:t> N</a:t>
              </a:r>
            </a:p>
            <a:p>
              <a:pPr defTabSz="914400"/>
              <a:r>
                <a:rPr lang="fr-FR" altLang="fr-FR" sz="1400" b="1" dirty="0">
                  <a:solidFill>
                    <a:srgbClr val="FF0000"/>
                  </a:solidFill>
                  <a:latin typeface="Courier" pitchFamily="2" charset="0"/>
                </a:rPr>
                <a:t>V(</a:t>
              </a:r>
              <a:r>
                <a:rPr lang="fr-FR" altLang="fr-FR" sz="1400" b="1" dirty="0" err="1">
                  <a:solidFill>
                    <a:srgbClr val="FF0000"/>
                  </a:solidFill>
                  <a:latin typeface="Courier" pitchFamily="2" charset="0"/>
                </a:rPr>
                <a:t>MutexCons</a:t>
              </a:r>
              <a:r>
                <a:rPr lang="fr-FR" altLang="fr-FR" sz="1400" b="1" dirty="0">
                  <a:solidFill>
                    <a:srgbClr val="FF0000"/>
                  </a:solidFill>
                  <a:latin typeface="Courier" pitchFamily="2" charset="0"/>
                </a:rPr>
                <a:t>);</a:t>
              </a:r>
            </a:p>
            <a:p>
              <a:pPr defTabSz="914400"/>
              <a:endParaRPr lang="fr-FR" altLang="fr-FR" sz="1400" b="1" dirty="0">
                <a:latin typeface="Courier" pitchFamily="2" charset="0"/>
              </a:endParaRPr>
            </a:p>
            <a:p>
              <a:pPr defTabSz="914400"/>
              <a:r>
                <a:rPr lang="fr-FR" altLang="fr-FR" sz="1400" b="1" dirty="0">
                  <a:latin typeface="Courier" pitchFamily="2" charset="0"/>
                </a:rPr>
                <a:t>V(</a:t>
              </a:r>
              <a:r>
                <a:rPr lang="fr-FR" altLang="fr-FR" sz="1400" b="1" dirty="0" err="1">
                  <a:latin typeface="Courier" pitchFamily="2" charset="0"/>
                </a:rPr>
                <a:t>NVide</a:t>
              </a:r>
              <a:r>
                <a:rPr lang="fr-FR" altLang="fr-FR" sz="1400" b="1" dirty="0">
                  <a:latin typeface="Courier" pitchFamily="2" charset="0"/>
                </a:rPr>
                <a:t>);</a:t>
              </a:r>
            </a:p>
            <a:p>
              <a:pPr defTabSz="914400"/>
              <a:endParaRPr lang="fr-FR" altLang="fr-FR" sz="1400" b="1" dirty="0">
                <a:latin typeface="Courier" pitchFamily="2" charset="0"/>
              </a:endParaRPr>
            </a:p>
            <a:p>
              <a:pPr defTabSz="914400"/>
              <a:r>
                <a:rPr lang="fr-FR" altLang="fr-FR" sz="1400" b="1" dirty="0">
                  <a:latin typeface="Courier" pitchFamily="2" charset="0"/>
                </a:rPr>
                <a:t>Utiliser message (M);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921B29-5FDD-A848-A38A-B49291F4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978" y="6049962"/>
            <a:ext cx="3198813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 dirty="0">
                <a:latin typeface="Courier" charset="0"/>
                <a:ea typeface="ＭＳ Ｐゴシック" charset="0"/>
                <a:cs typeface="ＭＳ Ｐゴシック" charset="0"/>
              </a:rPr>
              <a:t>Une nouvelle case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A7C5A-73E5-A741-9380-E295E1AC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75275"/>
            <a:ext cx="32131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Une nouvelle case pleine</a:t>
            </a:r>
          </a:p>
        </p:txBody>
      </p:sp>
      <p:cxnSp>
        <p:nvCxnSpPr>
          <p:cNvPr id="29702" name="Connecteur droit avec flèche 11">
            <a:extLst>
              <a:ext uri="{FF2B5EF4-FFF2-40B4-BE49-F238E27FC236}">
                <a16:creationId xmlns:a16="http://schemas.microsoft.com/office/drawing/2014/main" id="{4681432C-7711-A24B-AFE1-573305EB9A20}"/>
              </a:ext>
            </a:extLst>
          </p:cNvPr>
          <p:cNvCxnSpPr>
            <a:cxnSpLocks noChangeShapeType="1"/>
            <a:stCxn id="10" idx="0"/>
          </p:cNvCxnSpPr>
          <p:nvPr/>
        </p:nvCxnSpPr>
        <p:spPr bwMode="auto">
          <a:xfrm rot="16200000" flipV="1">
            <a:off x="1741487" y="4367213"/>
            <a:ext cx="1108075" cy="908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Connecteur droit avec flèche 13">
            <a:extLst>
              <a:ext uri="{FF2B5EF4-FFF2-40B4-BE49-F238E27FC236}">
                <a16:creationId xmlns:a16="http://schemas.microsoft.com/office/drawing/2014/main" id="{19637F03-AB27-F241-8F32-6C3170F8D6B4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rot="5400000" flipH="1" flipV="1">
            <a:off x="4937409" y="5031581"/>
            <a:ext cx="436563" cy="160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5748D-6A3D-954D-806F-7F35CD1B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371600"/>
            <a:ext cx="34290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Attendre une case libre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69C71-E10F-654E-9C40-515A0C11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86000"/>
            <a:ext cx="34290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Attendre une case libre</a:t>
            </a:r>
          </a:p>
        </p:txBody>
      </p:sp>
      <p:cxnSp>
        <p:nvCxnSpPr>
          <p:cNvPr id="29706" name="Connecteur droit avec flèche 17">
            <a:extLst>
              <a:ext uri="{FF2B5EF4-FFF2-40B4-BE49-F238E27FC236}">
                <a16:creationId xmlns:a16="http://schemas.microsoft.com/office/drawing/2014/main" id="{1E16133D-2F7C-C847-B7D8-6047E6384709}"/>
              </a:ext>
            </a:extLst>
          </p:cNvPr>
          <p:cNvCxnSpPr>
            <a:cxnSpLocks noChangeShapeType="1"/>
            <a:stCxn id="16" idx="2"/>
          </p:cNvCxnSpPr>
          <p:nvPr/>
        </p:nvCxnSpPr>
        <p:spPr bwMode="auto">
          <a:xfrm rot="5400000">
            <a:off x="6305550" y="3067050"/>
            <a:ext cx="1295400" cy="647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Connecteur droit avec flèche 19">
            <a:extLst>
              <a:ext uri="{FF2B5EF4-FFF2-40B4-BE49-F238E27FC236}">
                <a16:creationId xmlns:a16="http://schemas.microsoft.com/office/drawing/2014/main" id="{80B3F793-C5CB-4F47-99DC-F8A2D4A1A343}"/>
              </a:ext>
            </a:extLst>
          </p:cNvPr>
          <p:cNvCxnSpPr>
            <a:cxnSpLocks noChangeShapeType="1"/>
            <a:stCxn id="15" idx="2"/>
          </p:cNvCxnSpPr>
          <p:nvPr/>
        </p:nvCxnSpPr>
        <p:spPr bwMode="auto">
          <a:xfrm rot="5400000">
            <a:off x="3752850" y="438150"/>
            <a:ext cx="685800" cy="346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à coins arrondis 20">
            <a:extLst>
              <a:ext uri="{FF2B5EF4-FFF2-40B4-BE49-F238E27FC236}">
                <a16:creationId xmlns:a16="http://schemas.microsoft.com/office/drawing/2014/main" id="{93FF4EF4-FA44-124F-9D65-48969F1F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2201863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Code Producteur</a:t>
            </a:r>
          </a:p>
        </p:txBody>
      </p: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41C727F6-7FDE-B242-8D28-0C919151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52800"/>
            <a:ext cx="2354263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Code Consommateur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1276-7F84-3242-B631-D579FDCE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819400"/>
            <a:ext cx="3213100" cy="6858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1600" b="1">
                <a:solidFill>
                  <a:srgbClr val="FF0000"/>
                </a:solidFill>
                <a:latin typeface="Courier" pitchFamily="2" charset="0"/>
              </a:rPr>
              <a:t>Protéger les variables partagées</a:t>
            </a:r>
          </a:p>
        </p:txBody>
      </p:sp>
      <p:cxnSp>
        <p:nvCxnSpPr>
          <p:cNvPr id="29711" name="Connecteur droit avec flèche 25">
            <a:extLst>
              <a:ext uri="{FF2B5EF4-FFF2-40B4-BE49-F238E27FC236}">
                <a16:creationId xmlns:a16="http://schemas.microsoft.com/office/drawing/2014/main" id="{3546E1FB-2FF1-AF42-9436-B3CCD7FC2507}"/>
              </a:ext>
            </a:extLst>
          </p:cNvPr>
          <p:cNvCxnSpPr>
            <a:cxnSpLocks noChangeShapeType="1"/>
            <a:stCxn id="24" idx="1"/>
          </p:cNvCxnSpPr>
          <p:nvPr/>
        </p:nvCxnSpPr>
        <p:spPr bwMode="auto">
          <a:xfrm rot="10800000">
            <a:off x="2811463" y="2971800"/>
            <a:ext cx="604837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Connecteur droit avec flèche 27">
            <a:extLst>
              <a:ext uri="{FF2B5EF4-FFF2-40B4-BE49-F238E27FC236}">
                <a16:creationId xmlns:a16="http://schemas.microsoft.com/office/drawing/2014/main" id="{FC6C6716-FBEB-C844-BF6A-8BD7755510F2}"/>
              </a:ext>
            </a:extLst>
          </p:cNvPr>
          <p:cNvCxnSpPr>
            <a:cxnSpLocks noChangeShapeType="1"/>
            <a:stCxn id="24" idx="1"/>
          </p:cNvCxnSpPr>
          <p:nvPr/>
        </p:nvCxnSpPr>
        <p:spPr bwMode="auto">
          <a:xfrm rot="10800000" flipV="1">
            <a:off x="2749550" y="3162300"/>
            <a:ext cx="666750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Connecteur droit avec flèche 29">
            <a:extLst>
              <a:ext uri="{FF2B5EF4-FFF2-40B4-BE49-F238E27FC236}">
                <a16:creationId xmlns:a16="http://schemas.microsoft.com/office/drawing/2014/main" id="{F7227318-2429-2C40-9A98-123A7F5040E7}"/>
              </a:ext>
            </a:extLst>
          </p:cNvPr>
          <p:cNvCxnSpPr>
            <a:cxnSpLocks noChangeShapeType="1"/>
            <a:stCxn id="24" idx="2"/>
          </p:cNvCxnSpPr>
          <p:nvPr/>
        </p:nvCxnSpPr>
        <p:spPr bwMode="auto">
          <a:xfrm rot="16200000" flipH="1">
            <a:off x="5103019" y="3425031"/>
            <a:ext cx="990600" cy="1150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Connecteur droit avec flèche 31">
            <a:extLst>
              <a:ext uri="{FF2B5EF4-FFF2-40B4-BE49-F238E27FC236}">
                <a16:creationId xmlns:a16="http://schemas.microsoft.com/office/drawing/2014/main" id="{36E69FE9-01A8-9A41-9032-248BC7790EC6}"/>
              </a:ext>
            </a:extLst>
          </p:cNvPr>
          <p:cNvCxnSpPr>
            <a:cxnSpLocks noChangeShapeType="1"/>
            <a:stCxn id="24" idx="2"/>
          </p:cNvCxnSpPr>
          <p:nvPr/>
        </p:nvCxnSpPr>
        <p:spPr bwMode="auto">
          <a:xfrm rot="16200000" flipH="1">
            <a:off x="4721225" y="3806825"/>
            <a:ext cx="1600200" cy="996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>
            <a:extLst>
              <a:ext uri="{FF2B5EF4-FFF2-40B4-BE49-F238E27FC236}">
                <a16:creationId xmlns:a16="http://schemas.microsoft.com/office/drawing/2014/main" id="{F8567428-0128-C746-96D4-8EE2DDB3A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67000"/>
            <a:ext cx="3417887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endParaRPr lang="fr-FR" altLang="fr-FR" sz="2000" b="1">
              <a:latin typeface="Courier" pitchFamily="2" charset="0"/>
            </a:endParaRPr>
          </a:p>
        </p:txBody>
      </p:sp>
      <p:sp>
        <p:nvSpPr>
          <p:cNvPr id="30722" name="Rectangle 7">
            <a:extLst>
              <a:ext uri="{FF2B5EF4-FFF2-40B4-BE49-F238E27FC236}">
                <a16:creationId xmlns:a16="http://schemas.microsoft.com/office/drawing/2014/main" id="{17A7B618-008F-0E45-8B0A-C057C3F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1757363"/>
            <a:ext cx="3549650" cy="44084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200" b="1" dirty="0"/>
              <a:t>public </a:t>
            </a:r>
            <a:r>
              <a:rPr lang="fr-FR" altLang="fr-FR" sz="1200" b="1" dirty="0" err="1"/>
              <a:t>synchronized</a:t>
            </a:r>
            <a:r>
              <a:rPr lang="fr-FR" altLang="fr-FR" sz="1200" b="1" dirty="0"/>
              <a:t> </a:t>
            </a:r>
            <a:r>
              <a:rPr lang="fr-FR" altLang="fr-FR" sz="1600" b="1" dirty="0"/>
              <a:t>Put</a:t>
            </a:r>
            <a:r>
              <a:rPr lang="fr-FR" altLang="fr-FR" sz="1200" b="1" dirty="0"/>
              <a:t>(Object m){</a:t>
            </a:r>
          </a:p>
          <a:p>
            <a:pPr eaLnBrk="1" hangingPunct="1"/>
            <a:r>
              <a:rPr lang="fr-FR" altLang="fr-FR" sz="1200" dirty="0" err="1"/>
              <a:t>while</a:t>
            </a:r>
            <a:r>
              <a:rPr lang="fr-FR" altLang="fr-FR" sz="1200" dirty="0"/>
              <a:t> (</a:t>
            </a:r>
            <a:r>
              <a:rPr lang="fr-FR" altLang="fr-FR" sz="1200" dirty="0" err="1"/>
              <a:t>this.nbElmt</a:t>
            </a:r>
            <a:r>
              <a:rPr lang="fr-FR" altLang="fr-FR" sz="1200" dirty="0"/>
              <a:t> == </a:t>
            </a:r>
            <a:r>
              <a:rPr lang="fr-FR" altLang="fr-FR" sz="1200" dirty="0" err="1"/>
              <a:t>this.sizeMax</a:t>
            </a:r>
            <a:r>
              <a:rPr lang="fr-FR" altLang="fr-FR" sz="1200" dirty="0"/>
              <a:t>)</a:t>
            </a:r>
          </a:p>
          <a:p>
            <a:pPr eaLnBrk="1" hangingPunct="1"/>
            <a:r>
              <a:rPr lang="fr-FR" altLang="fr-FR" sz="1200" dirty="0" err="1"/>
              <a:t>try</a:t>
            </a:r>
            <a:r>
              <a:rPr lang="fr-FR" altLang="fr-FR" sz="1200" dirty="0"/>
              <a:t> {</a:t>
            </a:r>
          </a:p>
          <a:p>
            <a:pPr eaLnBrk="1" hangingPunct="1"/>
            <a:r>
              <a:rPr lang="fr-FR" altLang="fr-FR" sz="1200" b="1" dirty="0" err="1"/>
              <a:t>wait</a:t>
            </a:r>
            <a:r>
              <a:rPr lang="fr-FR" altLang="fr-FR" sz="1200" dirty="0"/>
              <a:t>();</a:t>
            </a:r>
          </a:p>
          <a:p>
            <a:pPr eaLnBrk="1" hangingPunct="1"/>
            <a:r>
              <a:rPr lang="fr-FR" altLang="fr-FR" sz="1200" dirty="0"/>
              <a:t>} catch (</a:t>
            </a:r>
            <a:r>
              <a:rPr lang="fr-FR" altLang="fr-FR" sz="1200" dirty="0" err="1"/>
              <a:t>InterruptedException</a:t>
            </a:r>
            <a:r>
              <a:rPr lang="fr-FR" altLang="fr-FR" sz="1200" dirty="0"/>
              <a:t> e) {</a:t>
            </a:r>
          </a:p>
          <a:p>
            <a:pPr eaLnBrk="1" hangingPunct="1"/>
            <a:r>
              <a:rPr lang="fr-FR" altLang="fr-FR" sz="1200" dirty="0" err="1"/>
              <a:t>e.printStackTrace</a:t>
            </a:r>
            <a:r>
              <a:rPr lang="fr-FR" altLang="fr-FR" sz="1200" dirty="0"/>
              <a:t>();</a:t>
            </a:r>
          </a:p>
          <a:p>
            <a:pPr eaLnBrk="1" hangingPunct="1"/>
            <a:r>
              <a:rPr lang="fr-FR" altLang="fr-FR" sz="1200" dirty="0"/>
              <a:t>}</a:t>
            </a:r>
          </a:p>
          <a:p>
            <a:pPr eaLnBrk="1" hangingPunct="1"/>
            <a:r>
              <a:rPr lang="fr-FR" altLang="fr-FR" sz="1200" dirty="0" err="1"/>
              <a:t>this.buffer</a:t>
            </a:r>
            <a:r>
              <a:rPr lang="fr-FR" altLang="fr-FR" sz="1200" dirty="0"/>
              <a:t>[</a:t>
            </a:r>
            <a:r>
              <a:rPr lang="fr-FR" altLang="fr-FR" sz="1200" dirty="0" err="1"/>
              <a:t>this.ecrire</a:t>
            </a:r>
            <a:r>
              <a:rPr lang="fr-FR" altLang="fr-FR" sz="1200" dirty="0"/>
              <a:t>++] = m;</a:t>
            </a:r>
          </a:p>
          <a:p>
            <a:pPr eaLnBrk="1" hangingPunct="1"/>
            <a:r>
              <a:rPr lang="fr-FR" altLang="fr-FR" sz="1200" b="1" dirty="0" err="1"/>
              <a:t>notify</a:t>
            </a:r>
            <a:r>
              <a:rPr lang="fr-FR" altLang="fr-FR" sz="1200" dirty="0"/>
              <a:t>(); </a:t>
            </a:r>
            <a:r>
              <a:rPr lang="fr-FR" altLang="fr-FR" sz="1200" b="1" dirty="0" err="1"/>
              <a:t>nbElmt</a:t>
            </a:r>
            <a:r>
              <a:rPr lang="fr-FR" altLang="fr-FR" sz="1200" b="1" dirty="0"/>
              <a:t>++</a:t>
            </a:r>
          </a:p>
          <a:p>
            <a:pPr eaLnBrk="1" hangingPunct="1"/>
            <a:r>
              <a:rPr lang="fr-FR" altLang="fr-FR" sz="1200" dirty="0" err="1"/>
              <a:t>this.ecrire</a:t>
            </a:r>
            <a:r>
              <a:rPr lang="fr-FR" altLang="fr-FR" sz="1200" dirty="0"/>
              <a:t> %= </a:t>
            </a:r>
            <a:r>
              <a:rPr lang="fr-FR" altLang="fr-FR" sz="1200" dirty="0" err="1"/>
              <a:t>this.sizeMax</a:t>
            </a:r>
            <a:r>
              <a:rPr lang="fr-FR" altLang="fr-FR" sz="1200" dirty="0"/>
              <a:t>;</a:t>
            </a:r>
          </a:p>
          <a:p>
            <a:pPr eaLnBrk="1" hangingPunct="1"/>
            <a:r>
              <a:rPr lang="fr-FR" altLang="fr-FR" sz="1200" dirty="0"/>
              <a:t>}</a:t>
            </a:r>
          </a:p>
          <a:p>
            <a:pPr eaLnBrk="1" hangingPunct="1"/>
            <a:r>
              <a:rPr lang="fr-FR" altLang="fr-FR" sz="1200" b="1"/>
              <a:t>public </a:t>
            </a:r>
            <a:r>
              <a:rPr lang="fr-FR" altLang="fr-FR" sz="1200" b="1" dirty="0" err="1"/>
              <a:t>synchronized</a:t>
            </a:r>
            <a:r>
              <a:rPr lang="fr-FR" altLang="fr-FR" sz="1200" b="1" dirty="0"/>
              <a:t> Object </a:t>
            </a:r>
            <a:r>
              <a:rPr lang="fr-FR" altLang="fr-FR" sz="1600" b="1" dirty="0" err="1"/>
              <a:t>Get</a:t>
            </a:r>
            <a:r>
              <a:rPr lang="fr-FR" altLang="fr-FR" sz="1200" b="1" dirty="0"/>
              <a:t>(){</a:t>
            </a:r>
          </a:p>
          <a:p>
            <a:pPr eaLnBrk="1" hangingPunct="1"/>
            <a:r>
              <a:rPr lang="fr-FR" altLang="fr-FR" sz="1200" dirty="0" err="1"/>
              <a:t>while</a:t>
            </a:r>
            <a:r>
              <a:rPr lang="fr-FR" altLang="fr-FR" sz="1200" dirty="0"/>
              <a:t> (</a:t>
            </a:r>
            <a:r>
              <a:rPr lang="fr-FR" altLang="fr-FR" sz="1200" dirty="0" err="1"/>
              <a:t>this.nbElmt</a:t>
            </a:r>
            <a:r>
              <a:rPr lang="fr-FR" altLang="fr-FR" sz="1200" dirty="0"/>
              <a:t> == 0)</a:t>
            </a:r>
          </a:p>
          <a:p>
            <a:pPr eaLnBrk="1" hangingPunct="1"/>
            <a:r>
              <a:rPr lang="fr-FR" altLang="fr-FR" sz="1200" dirty="0" err="1"/>
              <a:t>try</a:t>
            </a:r>
            <a:r>
              <a:rPr lang="fr-FR" altLang="fr-FR" sz="1200" dirty="0"/>
              <a:t> {</a:t>
            </a:r>
          </a:p>
          <a:p>
            <a:pPr eaLnBrk="1" hangingPunct="1"/>
            <a:r>
              <a:rPr lang="fr-FR" altLang="fr-FR" sz="1200" b="1" dirty="0" err="1"/>
              <a:t>wait</a:t>
            </a:r>
            <a:r>
              <a:rPr lang="fr-FR" altLang="fr-FR" sz="1200" dirty="0"/>
              <a:t>();</a:t>
            </a:r>
          </a:p>
          <a:p>
            <a:pPr eaLnBrk="1" hangingPunct="1"/>
            <a:r>
              <a:rPr lang="fr-FR" altLang="fr-FR" sz="1200" dirty="0"/>
              <a:t>} catch (</a:t>
            </a:r>
            <a:r>
              <a:rPr lang="fr-FR" altLang="fr-FR" sz="1200" dirty="0" err="1"/>
              <a:t>InterruptedException</a:t>
            </a:r>
            <a:r>
              <a:rPr lang="fr-FR" altLang="fr-FR" sz="1200" dirty="0"/>
              <a:t> e) {</a:t>
            </a:r>
          </a:p>
          <a:p>
            <a:pPr eaLnBrk="1" hangingPunct="1"/>
            <a:r>
              <a:rPr lang="fr-FR" altLang="fr-FR" sz="1200" dirty="0" err="1"/>
              <a:t>e.printStackTrace</a:t>
            </a:r>
            <a:r>
              <a:rPr lang="fr-FR" altLang="fr-FR" sz="1200" dirty="0"/>
              <a:t>();</a:t>
            </a:r>
          </a:p>
          <a:p>
            <a:pPr eaLnBrk="1" hangingPunct="1"/>
            <a:r>
              <a:rPr lang="fr-FR" altLang="fr-FR" sz="1200" dirty="0"/>
              <a:t>}</a:t>
            </a:r>
          </a:p>
          <a:p>
            <a:pPr eaLnBrk="1" hangingPunct="1"/>
            <a:r>
              <a:rPr lang="fr-FR" altLang="fr-FR" sz="1200" dirty="0"/>
              <a:t>Object m = </a:t>
            </a:r>
            <a:r>
              <a:rPr lang="fr-FR" altLang="fr-FR" sz="1200" dirty="0" err="1"/>
              <a:t>this.buffer</a:t>
            </a:r>
            <a:r>
              <a:rPr lang="fr-FR" altLang="fr-FR" sz="1200" dirty="0"/>
              <a:t>[</a:t>
            </a:r>
            <a:r>
              <a:rPr lang="fr-FR" altLang="fr-FR" sz="1200" dirty="0" err="1"/>
              <a:t>this.lire</a:t>
            </a:r>
            <a:r>
              <a:rPr lang="fr-FR" altLang="fr-FR" sz="1200" dirty="0"/>
              <a:t>++];</a:t>
            </a:r>
          </a:p>
          <a:p>
            <a:pPr eaLnBrk="1" hangingPunct="1"/>
            <a:r>
              <a:rPr lang="fr-FR" altLang="fr-FR" sz="1200" dirty="0" err="1"/>
              <a:t>this.lire</a:t>
            </a:r>
            <a:r>
              <a:rPr lang="fr-FR" altLang="fr-FR" sz="1200" dirty="0"/>
              <a:t> %= </a:t>
            </a:r>
            <a:r>
              <a:rPr lang="fr-FR" altLang="fr-FR" sz="1200" dirty="0" err="1"/>
              <a:t>this.sizeMax</a:t>
            </a:r>
            <a:r>
              <a:rPr lang="fr-FR" altLang="fr-FR" sz="1200" dirty="0"/>
              <a:t>;</a:t>
            </a:r>
          </a:p>
          <a:p>
            <a:pPr eaLnBrk="1" hangingPunct="1"/>
            <a:r>
              <a:rPr lang="fr-FR" altLang="fr-FR" sz="1200" b="1" dirty="0" err="1"/>
              <a:t>notify</a:t>
            </a:r>
            <a:r>
              <a:rPr lang="fr-FR" altLang="fr-FR" sz="1200" dirty="0"/>
              <a:t>(); </a:t>
            </a:r>
            <a:r>
              <a:rPr lang="fr-FR" altLang="fr-FR" sz="1200" b="1" dirty="0" err="1"/>
              <a:t>nbElmt</a:t>
            </a:r>
            <a:r>
              <a:rPr lang="fr-FR" altLang="fr-FR" sz="1200" b="1" dirty="0"/>
              <a:t> --</a:t>
            </a:r>
            <a:r>
              <a:rPr lang="fr-FR" altLang="fr-FR" sz="1200" dirty="0"/>
              <a:t>;</a:t>
            </a:r>
          </a:p>
          <a:p>
            <a:pPr eaLnBrk="1" hangingPunct="1"/>
            <a:r>
              <a:rPr lang="fr-FR" altLang="fr-FR" sz="1200" dirty="0"/>
              <a:t>return m;</a:t>
            </a:r>
          </a:p>
          <a:p>
            <a:pPr eaLnBrk="1" hangingPunct="1"/>
            <a:r>
              <a:rPr lang="fr-FR" altLang="fr-FR" sz="1200" dirty="0"/>
              <a:t>}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A22CDF-6FC6-2A48-99D8-6DBAAC4D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304800"/>
            <a:ext cx="7769225" cy="396875"/>
          </a:xfrm>
        </p:spPr>
        <p:txBody>
          <a:bodyPr/>
          <a:lstStyle/>
          <a:p>
            <a:r>
              <a:rPr lang="fr-FR" altLang="fr-FR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Producteur</a:t>
            </a:r>
            <a:r>
              <a:rPr lang="fr-FR" altLang="fr-FR" sz="2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fr-FR" altLang="fr-FR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consommateur</a:t>
            </a:r>
            <a:r>
              <a:rPr lang="fr-FR" altLang="fr-FR" sz="2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fr-FR" altLang="fr-FR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: Archétype avec moniteurs Java</a:t>
            </a:r>
          </a:p>
        </p:txBody>
      </p:sp>
      <p:sp>
        <p:nvSpPr>
          <p:cNvPr id="30724" name="Espace réservé du contenu 2">
            <a:extLst>
              <a:ext uri="{FF2B5EF4-FFF2-40B4-BE49-F238E27FC236}">
                <a16:creationId xmlns:a16="http://schemas.microsoft.com/office/drawing/2014/main" id="{26BB4A6E-52AE-DB45-8777-7EFDFD7B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20950"/>
            <a:ext cx="3417888" cy="4184650"/>
          </a:xfrm>
        </p:spPr>
        <p:txBody>
          <a:bodyPr/>
          <a:lstStyle/>
          <a:p>
            <a:pPr>
              <a:spcAft>
                <a:spcPct val="0"/>
              </a:spcAft>
              <a:buFont typeface="Wingdings" pitchFamily="2" charset="2"/>
              <a:buNone/>
            </a:pPr>
            <a:endParaRPr lang="fr-FR" altLang="fr-FR" sz="1200">
              <a:ea typeface="ＭＳ Ｐゴシック" panose="020B0600070205080204" pitchFamily="34" charset="-128"/>
            </a:endParaRP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>
                <a:ea typeface="ＭＳ Ｐゴシック" panose="020B0600070205080204" pitchFamily="34" charset="-128"/>
              </a:rPr>
              <a:t>private Object buffer[];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>
                <a:ea typeface="ＭＳ Ｐゴシック" panose="020B0600070205080204" pitchFamily="34" charset="-128"/>
              </a:rPr>
              <a:t>private int sizeMax;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>
                <a:ea typeface="ＭＳ Ｐゴシック" panose="020B0600070205080204" pitchFamily="34" charset="-128"/>
              </a:rPr>
              <a:t>private int lire, ecrire;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>
                <a:ea typeface="ＭＳ Ｐゴシック" panose="020B0600070205080204" pitchFamily="34" charset="-128"/>
              </a:rPr>
              <a:t>private int nbElmt;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endParaRPr lang="fr-FR" altLang="fr-FR" sz="1200">
              <a:ea typeface="ＭＳ Ｐゴシック" panose="020B0600070205080204" pitchFamily="34" charset="-128"/>
            </a:endParaRP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600">
                <a:ea typeface="ＭＳ Ｐゴシック" panose="020B0600070205080204" pitchFamily="34" charset="-128"/>
              </a:rPr>
              <a:t>ProdCons</a:t>
            </a:r>
            <a:r>
              <a:rPr lang="fr-FR" altLang="fr-FR" sz="1200">
                <a:ea typeface="ＭＳ Ｐゴシック" panose="020B0600070205080204" pitchFamily="34" charset="-128"/>
              </a:rPr>
              <a:t>(int N){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>
                <a:ea typeface="ＭＳ Ｐゴシック" panose="020B0600070205080204" pitchFamily="34" charset="-128"/>
              </a:rPr>
              <a:t>   this.buffer = new Object[N];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>
                <a:ea typeface="ＭＳ Ｐゴシック" panose="020B0600070205080204" pitchFamily="34" charset="-128"/>
              </a:rPr>
              <a:t>   this.sizeMax = N;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>
                <a:ea typeface="ＭＳ Ｐゴシック" panose="020B0600070205080204" pitchFamily="34" charset="-128"/>
              </a:rPr>
              <a:t>   this.lire = this.ecrire = this.nbElmt = 0;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fr-FR" altLang="fr-FR" sz="1200">
                <a:ea typeface="ＭＳ Ｐゴシック" panose="020B0600070205080204" pitchFamily="34" charset="-128"/>
              </a:rPr>
              <a:t>}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endParaRPr lang="fr-FR" altLang="fr-FR" sz="1200">
              <a:ea typeface="ＭＳ Ｐゴシック" panose="020B0600070205080204" pitchFamily="34" charset="-128"/>
            </a:endParaRPr>
          </a:p>
        </p:txBody>
      </p:sp>
      <p:sp>
        <p:nvSpPr>
          <p:cNvPr id="30725" name="Espace réservé du contenu 3">
            <a:extLst>
              <a:ext uri="{FF2B5EF4-FFF2-40B4-BE49-F238E27FC236}">
                <a16:creationId xmlns:a16="http://schemas.microsoft.com/office/drawing/2014/main" id="{254E5401-2C74-AB4C-B106-4A1BE6357C82}"/>
              </a:ext>
            </a:extLst>
          </p:cNvPr>
          <p:cNvSpPr txBox="1">
            <a:spLocks/>
          </p:cNvSpPr>
          <p:nvPr/>
        </p:nvSpPr>
        <p:spPr bwMode="auto">
          <a:xfrm>
            <a:off x="4619625" y="1981200"/>
            <a:ext cx="4195763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Clr>
                <a:srgbClr val="6DC2B9"/>
              </a:buClr>
              <a:buSzPct val="100000"/>
              <a:buFont typeface="Wingdings" pitchFamily="2" charset="2"/>
              <a:buNone/>
            </a:pPr>
            <a:endParaRPr lang="fr-FR" altLang="fr-FR" sz="1200" b="1" dirty="0"/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0EC19567-4460-0240-8BD4-F056F19B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295400"/>
            <a:ext cx="341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/>
              <a:t>public class ProdCons {</a:t>
            </a:r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9A5D39B0-FCD0-534B-A659-DDA95CA8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616585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5BD644-36DC-2D4C-8AD9-6F789A3E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6165850"/>
            <a:ext cx="3198812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Une nouvelle case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65B127-15D7-9B43-8A7B-2910F4A4F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5963"/>
            <a:ext cx="32131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Une nouvelle case pleine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7816B-FF8F-6B47-B37F-7BEB4361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219200"/>
            <a:ext cx="34290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Attendre une case libre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CF19C-E006-7946-998E-82672BCA4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5937250"/>
            <a:ext cx="3429000" cy="45720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Attendre une case pleine</a:t>
            </a:r>
          </a:p>
        </p:txBody>
      </p:sp>
      <p:cxnSp>
        <p:nvCxnSpPr>
          <p:cNvPr id="30732" name="Connecteur droit avec flèche 13">
            <a:extLst>
              <a:ext uri="{FF2B5EF4-FFF2-40B4-BE49-F238E27FC236}">
                <a16:creationId xmlns:a16="http://schemas.microsoft.com/office/drawing/2014/main" id="{0127AB57-4DDC-AC42-A3A8-1113CB9B5087}"/>
              </a:ext>
            </a:extLst>
          </p:cNvPr>
          <p:cNvCxnSpPr>
            <a:cxnSpLocks noChangeShapeType="1"/>
            <a:stCxn id="11" idx="2"/>
          </p:cNvCxnSpPr>
          <p:nvPr/>
        </p:nvCxnSpPr>
        <p:spPr bwMode="auto">
          <a:xfrm rot="5400000">
            <a:off x="5826918" y="1107282"/>
            <a:ext cx="766763" cy="190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Connecteur droit avec flèche 15">
            <a:extLst>
              <a:ext uri="{FF2B5EF4-FFF2-40B4-BE49-F238E27FC236}">
                <a16:creationId xmlns:a16="http://schemas.microsoft.com/office/drawing/2014/main" id="{423BCFC5-1084-5C43-A9DA-3B0E6CEF7A5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420269" y="1924844"/>
            <a:ext cx="909637" cy="1946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Connecteur droit avec flèche 17">
            <a:extLst>
              <a:ext uri="{FF2B5EF4-FFF2-40B4-BE49-F238E27FC236}">
                <a16:creationId xmlns:a16="http://schemas.microsoft.com/office/drawing/2014/main" id="{986138CE-2238-454A-935D-91CB95C53B9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257800" y="4648200"/>
            <a:ext cx="1905000" cy="1289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Connecteur droit avec flèche 19">
            <a:extLst>
              <a:ext uri="{FF2B5EF4-FFF2-40B4-BE49-F238E27FC236}">
                <a16:creationId xmlns:a16="http://schemas.microsoft.com/office/drawing/2014/main" id="{97316E3C-D262-CF49-9B81-E80791BD9752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rot="5400000" flipH="1" flipV="1">
            <a:off x="3556794" y="5103019"/>
            <a:ext cx="527050" cy="1598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1086802-0527-944B-9E79-D5C37A2C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65725"/>
            <a:ext cx="3213100" cy="946150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1600" b="1">
                <a:solidFill>
                  <a:srgbClr val="FF0000"/>
                </a:solidFill>
                <a:latin typeface="Courier" pitchFamily="2" charset="0"/>
              </a:rPr>
              <a:t>Grace aux moniteurs Java les variables partagées sont déjà protégées</a:t>
            </a:r>
          </a:p>
        </p:txBody>
      </p:sp>
      <p:cxnSp>
        <p:nvCxnSpPr>
          <p:cNvPr id="30737" name="Connecteur droit avec flèche 18">
            <a:extLst>
              <a:ext uri="{FF2B5EF4-FFF2-40B4-BE49-F238E27FC236}">
                <a16:creationId xmlns:a16="http://schemas.microsoft.com/office/drawing/2014/main" id="{CDEF7690-5475-AF47-9B17-F6404796CCD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409031" y="2790032"/>
            <a:ext cx="3652837" cy="2044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Connecteur droit avec flèche 20">
            <a:extLst>
              <a:ext uri="{FF2B5EF4-FFF2-40B4-BE49-F238E27FC236}">
                <a16:creationId xmlns:a16="http://schemas.microsoft.com/office/drawing/2014/main" id="{ADCE73A5-3253-A740-8E5F-027708FCC3B2}"/>
              </a:ext>
            </a:extLst>
          </p:cNvPr>
          <p:cNvCxnSpPr>
            <a:cxnSpLocks noChangeShapeType="1"/>
            <a:stCxn id="17" idx="3"/>
          </p:cNvCxnSpPr>
          <p:nvPr/>
        </p:nvCxnSpPr>
        <p:spPr bwMode="auto">
          <a:xfrm flipV="1">
            <a:off x="3213100" y="4114800"/>
            <a:ext cx="2235200" cy="152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C0941-0DED-6440-9788-C77E06ADA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Lecteurs Rédacteurs</a:t>
            </a:r>
          </a:p>
        </p:txBody>
      </p:sp>
    </p:spTree>
    <p:extLst>
      <p:ext uri="{BB962C8B-B14F-4D97-AF65-F5344CB8AC3E}">
        <p14:creationId xmlns:p14="http://schemas.microsoft.com/office/powerpoint/2010/main" val="3981519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52C7B-5F41-AD4A-B4E1-5AD77AA7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Lecteurs Rédacteurs</a:t>
            </a:r>
          </a:p>
        </p:txBody>
      </p:sp>
      <p:sp>
        <p:nvSpPr>
          <p:cNvPr id="31746" name="Espace réservé du contenu 8">
            <a:extLst>
              <a:ext uri="{FF2B5EF4-FFF2-40B4-BE49-F238E27FC236}">
                <a16:creationId xmlns:a16="http://schemas.microsoft.com/office/drawing/2014/main" id="{7F68AB5F-C446-CC40-888F-6A15D5BB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Compétition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accès à un ensemble de données par un ensemble de processus</a:t>
            </a: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lecteurs accès seulement en lecture</a:t>
            </a: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rédacteurs accès en lecture et écriture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Objectif : Garantir la cohérence des données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Spécification</a:t>
            </a: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plusieurs lectures simultanément</a:t>
            </a: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les écritures sont en exclusion mutuelle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Hypothèses</a:t>
            </a: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les vitesses relatives des processus sont quelconques</a:t>
            </a: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pas de panne en section critique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CA2C8-E3DC-C446-A320-B30E2558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305378"/>
            <a:ext cx="7769225" cy="458788"/>
          </a:xfrm>
        </p:spPr>
        <p:txBody>
          <a:bodyPr/>
          <a:lstStyle/>
          <a:p>
            <a:r>
              <a:rPr lang="fr-FR" altLang="fr-FR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Lecteurs Rédacteurs: Archétype avec sémaphores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ED1919F-F162-5348-BE3F-91DB932C3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981200"/>
            <a:ext cx="2665412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/>
            <a:r>
              <a:rPr lang="fr-FR" altLang="fr-FR" sz="1600" b="1">
                <a:latin typeface="Courier" pitchFamily="2" charset="0"/>
              </a:rPr>
              <a:t>P(Mutex_Glob) ;</a:t>
            </a:r>
          </a:p>
          <a:p>
            <a:pPr defTabSz="914400"/>
            <a:endParaRPr lang="fr-FR" altLang="fr-FR" sz="1600" b="1">
              <a:latin typeface="Courier" pitchFamily="2" charset="0"/>
            </a:endParaRPr>
          </a:p>
          <a:p>
            <a:pPr defTabSz="914400"/>
            <a:r>
              <a:rPr lang="fr-FR" altLang="fr-FR" sz="1600" b="1">
                <a:latin typeface="Courier" pitchFamily="2" charset="0"/>
              </a:rPr>
              <a:t>  </a:t>
            </a:r>
            <a:r>
              <a:rPr lang="fr-FR" altLang="fr-FR" sz="1600" b="1">
                <a:solidFill>
                  <a:srgbClr val="FF0000"/>
                </a:solidFill>
                <a:latin typeface="Courier" pitchFamily="2" charset="0"/>
              </a:rPr>
              <a:t>Ecrire </a:t>
            </a:r>
            <a:r>
              <a:rPr lang="fr-FR" altLang="fr-FR" sz="1600" b="1">
                <a:latin typeface="Courier" pitchFamily="2" charset="0"/>
              </a:rPr>
              <a:t>;</a:t>
            </a:r>
          </a:p>
          <a:p>
            <a:pPr defTabSz="914400"/>
            <a:endParaRPr lang="fr-FR" altLang="fr-FR" sz="1600" b="1">
              <a:latin typeface="Courier" pitchFamily="2" charset="0"/>
            </a:endParaRPr>
          </a:p>
          <a:p>
            <a:pPr defTabSz="914400"/>
            <a:r>
              <a:rPr lang="fr-FR" altLang="fr-FR" sz="1600" b="1">
                <a:latin typeface="Courier" pitchFamily="2" charset="0"/>
              </a:rPr>
              <a:t>V(Mutex_Glob) ;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0583DF69-37E3-CC43-9F7C-5DB4F2CF8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2057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Rédacteurs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13790-F4F9-D84A-B932-DC0CD81A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05000"/>
            <a:ext cx="3048000" cy="358140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P(S_Att_Lire);</a:t>
            </a:r>
          </a:p>
          <a:p>
            <a:pPr defTabSz="914400" eaLnBrk="0" hangingPunct="0">
              <a:defRPr/>
            </a:pP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If (Nb_L == 0)</a:t>
            </a:r>
          </a:p>
          <a:p>
            <a:pPr defTabSz="914400" eaLnBrk="0" hangingPunct="0">
              <a:defRPr/>
            </a:pP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  </a:t>
            </a: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P(Mutex_Glob) ;</a:t>
            </a:r>
          </a:p>
          <a:p>
            <a:pPr defTabSz="914400" eaLnBrk="0" hangingPunct="0">
              <a:defRPr/>
            </a:pP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Nb_L ++;</a:t>
            </a:r>
          </a:p>
          <a:p>
            <a:pPr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V(S_Att_Lire);</a:t>
            </a:r>
          </a:p>
          <a:p>
            <a:pPr defTabSz="914400" eaLnBrk="0" hangingPunct="0">
              <a:defRPr/>
            </a:pPr>
            <a:endParaRPr lang="fr-FR" sz="1600" b="1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</a:endParaRPr>
          </a:p>
          <a:p>
            <a:pPr defTabSz="914400" eaLnBrk="0" hangingPunct="0">
              <a:defRPr/>
            </a:pPr>
            <a:r>
              <a:rPr lang="fr-FR" sz="1600" b="1">
                <a:solidFill>
                  <a:srgbClr val="FF0000"/>
                </a:solidFill>
                <a:latin typeface="Courier" charset="0"/>
                <a:ea typeface="ＭＳ Ｐゴシック" charset="0"/>
                <a:cs typeface="ＭＳ Ｐゴシック" charset="0"/>
              </a:rPr>
              <a:t>   Lire</a:t>
            </a: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;</a:t>
            </a:r>
          </a:p>
          <a:p>
            <a:pPr defTabSz="914400" eaLnBrk="0" hangingPunct="0">
              <a:defRPr/>
            </a:pPr>
            <a:endParaRPr lang="fr-FR" sz="1600" b="1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</a:endParaRPr>
          </a:p>
          <a:p>
            <a:pPr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P(S_Att_Lire);</a:t>
            </a:r>
            <a:endParaRPr lang="fr-FR" sz="1600" b="1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</a:endParaRPr>
          </a:p>
          <a:p>
            <a:pPr defTabSz="914400" eaLnBrk="0" hangingPunct="0">
              <a:defRPr/>
            </a:pP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Nb_L --;</a:t>
            </a:r>
            <a:endParaRPr lang="fr-FR" sz="1600" b="1">
              <a:latin typeface="Courier" charset="0"/>
              <a:ea typeface="ＭＳ Ｐゴシック" charset="0"/>
              <a:cs typeface="ＭＳ Ｐゴシック" charset="0"/>
            </a:endParaRPr>
          </a:p>
          <a:p>
            <a:pPr defTabSz="914400" eaLnBrk="0" hangingPunct="0">
              <a:defRPr/>
            </a:pP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If (Nb_L == 0)</a:t>
            </a:r>
          </a:p>
          <a:p>
            <a:pPr defTabSz="914400" eaLnBrk="0" hangingPunct="0">
              <a:defRPr/>
            </a:pPr>
            <a:r>
              <a:rPr lang="fr-FR" sz="1600" b="1">
                <a:solidFill>
                  <a:srgbClr val="000000"/>
                </a:solidFill>
                <a:latin typeface="Courier" charset="0"/>
                <a:ea typeface="ＭＳ Ｐゴシック" charset="0"/>
                <a:cs typeface="ＭＳ Ｐゴシック" charset="0"/>
              </a:rPr>
              <a:t>  </a:t>
            </a: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V(Mutex_Glob) ;</a:t>
            </a:r>
            <a:endParaRPr lang="fr-FR" sz="1600" b="1">
              <a:solidFill>
                <a:srgbClr val="000000"/>
              </a:solidFill>
              <a:latin typeface="Courier" charset="0"/>
              <a:ea typeface="ＭＳ Ｐゴシック" charset="0"/>
              <a:cs typeface="ＭＳ Ｐゴシック" charset="0"/>
            </a:endParaRPr>
          </a:p>
          <a:p>
            <a:pPr defTabSz="914400" eaLnBrk="0" hangingPunct="0">
              <a:defRPr/>
            </a:pPr>
            <a:r>
              <a:rPr lang="fr-FR" sz="1600" b="1">
                <a:latin typeface="Courier" charset="0"/>
                <a:ea typeface="ＭＳ Ｐゴシック" charset="0"/>
                <a:cs typeface="ＭＳ Ｐゴシック" charset="0"/>
              </a:rPr>
              <a:t>V(S_Att_Lire);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C0D98152-81A6-3F48-A013-48D62E35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71600"/>
            <a:ext cx="2057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Lecteurs</a:t>
            </a:r>
          </a:p>
        </p:txBody>
      </p:sp>
      <p:sp>
        <p:nvSpPr>
          <p:cNvPr id="8" name="Rogner un rectangle à un seul coin 7">
            <a:extLst>
              <a:ext uri="{FF2B5EF4-FFF2-40B4-BE49-F238E27FC236}">
                <a16:creationId xmlns:a16="http://schemas.microsoft.com/office/drawing/2014/main" id="{2FE58D68-031C-E640-BEA1-DA1FCFF98E28}"/>
              </a:ext>
            </a:extLst>
          </p:cNvPr>
          <p:cNvSpPr>
            <a:spLocks/>
          </p:cNvSpPr>
          <p:nvPr/>
        </p:nvSpPr>
        <p:spPr bwMode="auto">
          <a:xfrm>
            <a:off x="228600" y="4762500"/>
            <a:ext cx="4267200" cy="838200"/>
          </a:xfrm>
          <a:custGeom>
            <a:avLst/>
            <a:gdLst>
              <a:gd name="T0" fmla="*/ 0 w 4267200"/>
              <a:gd name="T1" fmla="*/ 0 h 838200"/>
              <a:gd name="T2" fmla="*/ 4127497 w 4267200"/>
              <a:gd name="T3" fmla="*/ 0 h 838200"/>
              <a:gd name="T4" fmla="*/ 4267200 w 4267200"/>
              <a:gd name="T5" fmla="*/ 139703 h 838200"/>
              <a:gd name="T6" fmla="*/ 4267200 w 4267200"/>
              <a:gd name="T7" fmla="*/ 838200 h 838200"/>
              <a:gd name="T8" fmla="*/ 0 w 4267200"/>
              <a:gd name="T9" fmla="*/ 838200 h 838200"/>
              <a:gd name="T10" fmla="*/ 0 w 4267200"/>
              <a:gd name="T11" fmla="*/ 0 h 838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67200"/>
              <a:gd name="T19" fmla="*/ 0 h 838200"/>
              <a:gd name="T20" fmla="*/ 4267200 w 4267200"/>
              <a:gd name="T21" fmla="*/ 838200 h 838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67200" h="838200">
                <a:moveTo>
                  <a:pt x="0" y="0"/>
                </a:moveTo>
                <a:lnTo>
                  <a:pt x="4127497" y="0"/>
                </a:lnTo>
                <a:lnTo>
                  <a:pt x="4267200" y="139703"/>
                </a:lnTo>
                <a:lnTo>
                  <a:pt x="426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Le premier lecteur verrouille pour sa classe</a:t>
            </a:r>
          </a:p>
        </p:txBody>
      </p:sp>
      <p:sp>
        <p:nvSpPr>
          <p:cNvPr id="9" name="Rogner un rectangle à un seul coin 8">
            <a:extLst>
              <a:ext uri="{FF2B5EF4-FFF2-40B4-BE49-F238E27FC236}">
                <a16:creationId xmlns:a16="http://schemas.microsoft.com/office/drawing/2014/main" id="{91B3525C-F998-B84C-97E0-0B6BDC2288C8}"/>
              </a:ext>
            </a:extLst>
          </p:cNvPr>
          <p:cNvSpPr>
            <a:spLocks/>
          </p:cNvSpPr>
          <p:nvPr/>
        </p:nvSpPr>
        <p:spPr bwMode="auto">
          <a:xfrm>
            <a:off x="4495800" y="5715000"/>
            <a:ext cx="4267200" cy="838200"/>
          </a:xfrm>
          <a:custGeom>
            <a:avLst/>
            <a:gdLst>
              <a:gd name="T0" fmla="*/ 0 w 4267200"/>
              <a:gd name="T1" fmla="*/ 0 h 838200"/>
              <a:gd name="T2" fmla="*/ 4127497 w 4267200"/>
              <a:gd name="T3" fmla="*/ 0 h 838200"/>
              <a:gd name="T4" fmla="*/ 4267200 w 4267200"/>
              <a:gd name="T5" fmla="*/ 139703 h 838200"/>
              <a:gd name="T6" fmla="*/ 4267200 w 4267200"/>
              <a:gd name="T7" fmla="*/ 838200 h 838200"/>
              <a:gd name="T8" fmla="*/ 0 w 4267200"/>
              <a:gd name="T9" fmla="*/ 838200 h 838200"/>
              <a:gd name="T10" fmla="*/ 0 w 4267200"/>
              <a:gd name="T11" fmla="*/ 0 h 838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67200"/>
              <a:gd name="T19" fmla="*/ 0 h 838200"/>
              <a:gd name="T20" fmla="*/ 4267200 w 4267200"/>
              <a:gd name="T21" fmla="*/ 838200 h 838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67200" h="838200">
                <a:moveTo>
                  <a:pt x="0" y="0"/>
                </a:moveTo>
                <a:lnTo>
                  <a:pt x="4127497" y="0"/>
                </a:lnTo>
                <a:lnTo>
                  <a:pt x="4267200" y="139703"/>
                </a:lnTo>
                <a:lnTo>
                  <a:pt x="426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Le dernier lecteur déverrouille</a:t>
            </a:r>
          </a:p>
        </p:txBody>
      </p:sp>
      <p:cxnSp>
        <p:nvCxnSpPr>
          <p:cNvPr id="32776" name="Connecteur droit avec flèche 10">
            <a:extLst>
              <a:ext uri="{FF2B5EF4-FFF2-40B4-BE49-F238E27FC236}">
                <a16:creationId xmlns:a16="http://schemas.microsoft.com/office/drawing/2014/main" id="{0B636404-9140-074B-A1AB-379EFBA1820F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 rot="5400000" flipH="1" flipV="1">
            <a:off x="3067050" y="1962150"/>
            <a:ext cx="2095500" cy="3505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Connecteur droit avec flèche 12">
            <a:extLst>
              <a:ext uri="{FF2B5EF4-FFF2-40B4-BE49-F238E27FC236}">
                <a16:creationId xmlns:a16="http://schemas.microsoft.com/office/drawing/2014/main" id="{E3083D81-D5C0-BA46-909B-F7E459E2D66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781800" y="4953000"/>
            <a:ext cx="990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2184E-B528-3644-A611-7F8FEDFC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260648"/>
            <a:ext cx="7769225" cy="520700"/>
          </a:xfrm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Lecteurs Rédacteurs: Archétype en Java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001F579-7BC9-6B46-BAE8-18EBE9DE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43434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fr-FR" sz="1200"/>
          </a:p>
          <a:p>
            <a:pPr eaLnBrk="1" hangingPunct="1"/>
            <a:r>
              <a:rPr lang="fr-FR" altLang="fr-FR" sz="1200" b="1"/>
              <a:t>public class LecteursRedacteurs {</a:t>
            </a:r>
          </a:p>
          <a:p>
            <a:pPr eaLnBrk="1" hangingPunct="1"/>
            <a:endParaRPr lang="fr-FR" altLang="fr-FR" sz="1200"/>
          </a:p>
          <a:p>
            <a:pPr eaLnBrk="1" hangingPunct="1"/>
            <a:r>
              <a:rPr lang="fr-FR" altLang="fr-FR" sz="1200" b="1"/>
              <a:t>private int nbLecteurs = 0;</a:t>
            </a:r>
          </a:p>
          <a:p>
            <a:pPr eaLnBrk="1" hangingPunct="1"/>
            <a:r>
              <a:rPr lang="fr-FR" altLang="fr-FR" sz="1200" b="1"/>
              <a:t>private boolean redacteurPresent = false;</a:t>
            </a:r>
          </a:p>
          <a:p>
            <a:pPr eaLnBrk="1" hangingPunct="1"/>
            <a:endParaRPr lang="fr-FR" altLang="fr-FR" sz="1200"/>
          </a:p>
          <a:p>
            <a:pPr eaLnBrk="1" hangingPunct="1"/>
            <a:endParaRPr lang="fr-FR" altLang="fr-FR" sz="1200"/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9D35FC81-1449-A344-8020-FD048879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1148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200" b="1"/>
              <a:t>synchronized void entreEcriture() {</a:t>
            </a:r>
          </a:p>
          <a:p>
            <a:pPr eaLnBrk="1" hangingPunct="1"/>
            <a:r>
              <a:rPr lang="fr-FR" altLang="fr-FR" sz="1200" b="1"/>
              <a:t>while ((this.redacteurPresent)|| (this.nbLecteurs &gt; 0))</a:t>
            </a:r>
          </a:p>
          <a:p>
            <a:pPr eaLnBrk="1" hangingPunct="1"/>
            <a:r>
              <a:rPr lang="fr-FR" altLang="fr-FR" sz="1200" b="1"/>
              <a:t>try {</a:t>
            </a:r>
          </a:p>
          <a:p>
            <a:pPr eaLnBrk="1" hangingPunct="1"/>
            <a:r>
              <a:rPr lang="fr-FR" altLang="fr-FR" sz="1200"/>
              <a:t>wait();</a:t>
            </a:r>
          </a:p>
          <a:p>
            <a:pPr eaLnBrk="1" hangingPunct="1"/>
            <a:r>
              <a:rPr lang="fr-FR" altLang="fr-FR" sz="1200"/>
              <a:t>} </a:t>
            </a:r>
            <a:r>
              <a:rPr lang="fr-FR" altLang="fr-FR" sz="1200" b="1"/>
              <a:t>catch (InterruptedException e) {</a:t>
            </a:r>
          </a:p>
          <a:p>
            <a:pPr eaLnBrk="1" hangingPunct="1"/>
            <a:r>
              <a:rPr lang="fr-FR" altLang="fr-FR" sz="1200"/>
              <a:t>e.printStackTrace();</a:t>
            </a:r>
          </a:p>
          <a:p>
            <a:pPr eaLnBrk="1" hangingPunct="1"/>
            <a:r>
              <a:rPr lang="fr-FR" altLang="fr-FR" sz="1200"/>
              <a:t>}</a:t>
            </a:r>
          </a:p>
          <a:p>
            <a:pPr eaLnBrk="1" hangingPunct="1"/>
            <a:r>
              <a:rPr lang="fr-FR" altLang="fr-FR" sz="1200" b="1"/>
              <a:t>this.redacteurPresent = true;</a:t>
            </a:r>
          </a:p>
          <a:p>
            <a:pPr eaLnBrk="1" hangingPunct="1"/>
            <a:r>
              <a:rPr lang="fr-FR" altLang="fr-FR" sz="1200"/>
              <a:t>}</a:t>
            </a:r>
          </a:p>
          <a:p>
            <a:pPr eaLnBrk="1" hangingPunct="1"/>
            <a:r>
              <a:rPr lang="fr-FR" altLang="fr-FR" sz="1200" b="1"/>
              <a:t>synchronized void sortEcriture(){</a:t>
            </a:r>
          </a:p>
          <a:p>
            <a:pPr eaLnBrk="1" hangingPunct="1"/>
            <a:r>
              <a:rPr lang="fr-FR" altLang="fr-FR" sz="1200" b="1"/>
              <a:t>this.redacteurPresent = false;</a:t>
            </a:r>
          </a:p>
          <a:p>
            <a:pPr eaLnBrk="1" hangingPunct="1"/>
            <a:r>
              <a:rPr lang="fr-FR" altLang="fr-FR" sz="1200"/>
              <a:t>notify();</a:t>
            </a:r>
          </a:p>
          <a:p>
            <a:pPr eaLnBrk="1" hangingPunct="1"/>
            <a:r>
              <a:rPr lang="fr-FR" altLang="fr-FR" sz="1200"/>
              <a:t>}</a:t>
            </a:r>
          </a:p>
          <a:p>
            <a:pPr eaLnBrk="1" hangingPunct="1"/>
            <a:r>
              <a:rPr lang="fr-FR" altLang="fr-FR" sz="1200"/>
              <a:t>}</a:t>
            </a: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6F42203D-00F2-4D4B-B36C-F084CD4B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895600"/>
            <a:ext cx="3352800" cy="2628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200" b="1"/>
              <a:t>synchronized void entreLecture() {</a:t>
            </a:r>
          </a:p>
          <a:p>
            <a:pPr eaLnBrk="1" hangingPunct="1"/>
            <a:r>
              <a:rPr lang="fr-FR" altLang="fr-FR" sz="1200" b="1"/>
              <a:t>while (this.redacteurPresent)</a:t>
            </a:r>
          </a:p>
          <a:p>
            <a:pPr eaLnBrk="1" hangingPunct="1"/>
            <a:r>
              <a:rPr lang="fr-FR" altLang="fr-FR" sz="1200" b="1"/>
              <a:t>try {</a:t>
            </a:r>
          </a:p>
          <a:p>
            <a:pPr eaLnBrk="1" hangingPunct="1"/>
            <a:r>
              <a:rPr lang="fr-FR" altLang="fr-FR" sz="1200"/>
              <a:t>wait();</a:t>
            </a:r>
          </a:p>
          <a:p>
            <a:pPr eaLnBrk="1" hangingPunct="1"/>
            <a:r>
              <a:rPr lang="fr-FR" altLang="fr-FR" sz="1200"/>
              <a:t>} </a:t>
            </a:r>
            <a:r>
              <a:rPr lang="fr-FR" altLang="fr-FR" sz="1200" b="1"/>
              <a:t>catch (InterruptedException e) {</a:t>
            </a:r>
          </a:p>
          <a:p>
            <a:pPr eaLnBrk="1" hangingPunct="1"/>
            <a:r>
              <a:rPr lang="fr-FR" altLang="fr-FR" sz="1200"/>
              <a:t>e.printStackTrace();</a:t>
            </a:r>
          </a:p>
          <a:p>
            <a:pPr eaLnBrk="1" hangingPunct="1"/>
            <a:r>
              <a:rPr lang="fr-FR" altLang="fr-FR" sz="1200"/>
              <a:t>}</a:t>
            </a:r>
          </a:p>
          <a:p>
            <a:pPr eaLnBrk="1" hangingPunct="1"/>
            <a:r>
              <a:rPr lang="fr-FR" altLang="fr-FR" sz="1200"/>
              <a:t>nbLecteurs++;</a:t>
            </a:r>
          </a:p>
          <a:p>
            <a:pPr eaLnBrk="1" hangingPunct="1"/>
            <a:r>
              <a:rPr lang="fr-FR" altLang="fr-FR" sz="1200"/>
              <a:t>}</a:t>
            </a:r>
          </a:p>
          <a:p>
            <a:pPr eaLnBrk="1" hangingPunct="1"/>
            <a:r>
              <a:rPr lang="fr-FR" altLang="fr-FR" sz="1200" b="1"/>
              <a:t>synchronized void sortLecture() {</a:t>
            </a:r>
          </a:p>
          <a:p>
            <a:pPr eaLnBrk="1" hangingPunct="1"/>
            <a:r>
              <a:rPr lang="fr-FR" altLang="fr-FR" sz="1200"/>
              <a:t>nbLecteurs--;</a:t>
            </a:r>
          </a:p>
          <a:p>
            <a:pPr eaLnBrk="1" hangingPunct="1"/>
            <a:r>
              <a:rPr lang="fr-FR" altLang="fr-FR" sz="1200"/>
              <a:t>notify();</a:t>
            </a:r>
          </a:p>
          <a:p>
            <a:pPr eaLnBrk="1" hangingPunct="1"/>
            <a:r>
              <a:rPr lang="fr-FR" altLang="fr-FR" sz="1200"/>
              <a:t>}</a:t>
            </a:r>
          </a:p>
        </p:txBody>
      </p:sp>
      <p:sp>
        <p:nvSpPr>
          <p:cNvPr id="6" name="Rogner un rectangle à un seul coin 5">
            <a:extLst>
              <a:ext uri="{FF2B5EF4-FFF2-40B4-BE49-F238E27FC236}">
                <a16:creationId xmlns:a16="http://schemas.microsoft.com/office/drawing/2014/main" id="{7394B2F4-59FB-A046-8CC3-924D941F7131}"/>
              </a:ext>
            </a:extLst>
          </p:cNvPr>
          <p:cNvSpPr>
            <a:spLocks/>
          </p:cNvSpPr>
          <p:nvPr/>
        </p:nvSpPr>
        <p:spPr bwMode="auto">
          <a:xfrm>
            <a:off x="4648200" y="1447800"/>
            <a:ext cx="4267200" cy="838200"/>
          </a:xfrm>
          <a:custGeom>
            <a:avLst/>
            <a:gdLst>
              <a:gd name="T0" fmla="*/ 0 w 4267200"/>
              <a:gd name="T1" fmla="*/ 0 h 838200"/>
              <a:gd name="T2" fmla="*/ 4127497 w 4267200"/>
              <a:gd name="T3" fmla="*/ 0 h 838200"/>
              <a:gd name="T4" fmla="*/ 4267200 w 4267200"/>
              <a:gd name="T5" fmla="*/ 139703 h 838200"/>
              <a:gd name="T6" fmla="*/ 4267200 w 4267200"/>
              <a:gd name="T7" fmla="*/ 838200 h 838200"/>
              <a:gd name="T8" fmla="*/ 0 w 4267200"/>
              <a:gd name="T9" fmla="*/ 838200 h 838200"/>
              <a:gd name="T10" fmla="*/ 0 w 4267200"/>
              <a:gd name="T11" fmla="*/ 0 h 838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67200"/>
              <a:gd name="T19" fmla="*/ 0 h 838200"/>
              <a:gd name="T20" fmla="*/ 4267200 w 4267200"/>
              <a:gd name="T21" fmla="*/ 838200 h 838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67200" h="838200">
                <a:moveTo>
                  <a:pt x="0" y="0"/>
                </a:moveTo>
                <a:lnTo>
                  <a:pt x="4127497" y="0"/>
                </a:lnTo>
                <a:lnTo>
                  <a:pt x="4267200" y="139703"/>
                </a:lnTo>
                <a:lnTo>
                  <a:pt x="426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defTabSz="914400" eaLnBrk="0" hangingPunct="0">
              <a:defRPr/>
            </a:pPr>
            <a:r>
              <a:rPr lang="fr-FR" sz="2000" b="1">
                <a:latin typeface="Courier" charset="0"/>
                <a:ea typeface="ＭＳ Ｐゴシック" charset="0"/>
                <a:cs typeface="ＭＳ Ｐゴシック" charset="0"/>
              </a:rPr>
              <a:t>Le premier lecteur verrouille pour sa classe</a:t>
            </a:r>
          </a:p>
        </p:txBody>
      </p:sp>
      <p:sp>
        <p:nvSpPr>
          <p:cNvPr id="7" name="Rogner un rectangle à un seul coin 6">
            <a:extLst>
              <a:ext uri="{FF2B5EF4-FFF2-40B4-BE49-F238E27FC236}">
                <a16:creationId xmlns:a16="http://schemas.microsoft.com/office/drawing/2014/main" id="{94CF70C9-1198-D343-ADBB-6937EB458428}"/>
              </a:ext>
            </a:extLst>
          </p:cNvPr>
          <p:cNvSpPr>
            <a:spLocks/>
          </p:cNvSpPr>
          <p:nvPr/>
        </p:nvSpPr>
        <p:spPr bwMode="auto">
          <a:xfrm>
            <a:off x="838200" y="5686425"/>
            <a:ext cx="4267200" cy="838200"/>
          </a:xfrm>
          <a:custGeom>
            <a:avLst/>
            <a:gdLst>
              <a:gd name="T0" fmla="*/ 0 w 4267200"/>
              <a:gd name="T1" fmla="*/ 0 h 838200"/>
              <a:gd name="T2" fmla="*/ 4127497 w 4267200"/>
              <a:gd name="T3" fmla="*/ 0 h 838200"/>
              <a:gd name="T4" fmla="*/ 4267200 w 4267200"/>
              <a:gd name="T5" fmla="*/ 139703 h 838200"/>
              <a:gd name="T6" fmla="*/ 4267200 w 4267200"/>
              <a:gd name="T7" fmla="*/ 838200 h 838200"/>
              <a:gd name="T8" fmla="*/ 0 w 4267200"/>
              <a:gd name="T9" fmla="*/ 838200 h 838200"/>
              <a:gd name="T10" fmla="*/ 0 w 4267200"/>
              <a:gd name="T11" fmla="*/ 0 h 838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67200"/>
              <a:gd name="T19" fmla="*/ 0 h 838200"/>
              <a:gd name="T20" fmla="*/ 4267200 w 4267200"/>
              <a:gd name="T21" fmla="*/ 838200 h 838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67200" h="838200">
                <a:moveTo>
                  <a:pt x="0" y="0"/>
                </a:moveTo>
                <a:lnTo>
                  <a:pt x="4127497" y="0"/>
                </a:lnTo>
                <a:lnTo>
                  <a:pt x="4267200" y="139703"/>
                </a:lnTo>
                <a:lnTo>
                  <a:pt x="426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Le dernier lecteur déverrouille</a:t>
            </a:r>
          </a:p>
        </p:txBody>
      </p:sp>
      <p:cxnSp>
        <p:nvCxnSpPr>
          <p:cNvPr id="33799" name="Connecteur droit avec flèche 12">
            <a:extLst>
              <a:ext uri="{FF2B5EF4-FFF2-40B4-BE49-F238E27FC236}">
                <a16:creationId xmlns:a16="http://schemas.microsoft.com/office/drawing/2014/main" id="{A9233656-2613-074E-A997-4DBD7612D5DE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 rot="16200000" flipV="1">
            <a:off x="1790700" y="4505325"/>
            <a:ext cx="1066800" cy="1295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Connecteur droit avec flèche 14">
            <a:extLst>
              <a:ext uri="{FF2B5EF4-FFF2-40B4-BE49-F238E27FC236}">
                <a16:creationId xmlns:a16="http://schemas.microsoft.com/office/drawing/2014/main" id="{50F29CD4-E9CE-BA41-9B9C-F8D96BAD3808}"/>
              </a:ext>
            </a:extLst>
          </p:cNvPr>
          <p:cNvCxnSpPr>
            <a:cxnSpLocks noChangeShapeType="1"/>
            <a:stCxn id="6" idx="1"/>
          </p:cNvCxnSpPr>
          <p:nvPr/>
        </p:nvCxnSpPr>
        <p:spPr bwMode="auto">
          <a:xfrm rot="5400000">
            <a:off x="3314700" y="800100"/>
            <a:ext cx="1981200" cy="495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ogner un rectangle à un seul coin 21">
            <a:extLst>
              <a:ext uri="{FF2B5EF4-FFF2-40B4-BE49-F238E27FC236}">
                <a16:creationId xmlns:a16="http://schemas.microsoft.com/office/drawing/2014/main" id="{D36C42DF-4AFE-3D44-9A59-2D1FC0CE198D}"/>
              </a:ext>
            </a:extLst>
          </p:cNvPr>
          <p:cNvSpPr>
            <a:spLocks/>
          </p:cNvSpPr>
          <p:nvPr/>
        </p:nvSpPr>
        <p:spPr bwMode="auto">
          <a:xfrm>
            <a:off x="6705600" y="5524500"/>
            <a:ext cx="2438400" cy="381000"/>
          </a:xfrm>
          <a:custGeom>
            <a:avLst/>
            <a:gdLst>
              <a:gd name="T0" fmla="*/ 0 w 2438400"/>
              <a:gd name="T1" fmla="*/ 0 h 381000"/>
              <a:gd name="T2" fmla="*/ 2374899 w 2438400"/>
              <a:gd name="T3" fmla="*/ 0 h 381000"/>
              <a:gd name="T4" fmla="*/ 2438400 w 2438400"/>
              <a:gd name="T5" fmla="*/ 63501 h 381000"/>
              <a:gd name="T6" fmla="*/ 2438400 w 2438400"/>
              <a:gd name="T7" fmla="*/ 381000 h 381000"/>
              <a:gd name="T8" fmla="*/ 0 w 2438400"/>
              <a:gd name="T9" fmla="*/ 381000 h 381000"/>
              <a:gd name="T10" fmla="*/ 0 w 2438400"/>
              <a:gd name="T11" fmla="*/ 0 h 38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38400"/>
              <a:gd name="T19" fmla="*/ 0 h 381000"/>
              <a:gd name="T20" fmla="*/ 2438400 w 2438400"/>
              <a:gd name="T21" fmla="*/ 381000 h 38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38400" h="381000">
                <a:moveTo>
                  <a:pt x="0" y="0"/>
                </a:moveTo>
                <a:lnTo>
                  <a:pt x="2374899" y="0"/>
                </a:lnTo>
                <a:lnTo>
                  <a:pt x="2438400" y="63501"/>
                </a:lnTo>
                <a:lnTo>
                  <a:pt x="24384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/>
            <a:r>
              <a:rPr lang="fr-FR" altLang="fr-FR" sz="2000" b="1">
                <a:latin typeface="Courier" pitchFamily="2" charset="0"/>
              </a:rPr>
              <a:t>barrière</a:t>
            </a:r>
          </a:p>
        </p:txBody>
      </p:sp>
      <p:cxnSp>
        <p:nvCxnSpPr>
          <p:cNvPr id="33802" name="Connecteur droit avec flèche 23">
            <a:extLst>
              <a:ext uri="{FF2B5EF4-FFF2-40B4-BE49-F238E27FC236}">
                <a16:creationId xmlns:a16="http://schemas.microsoft.com/office/drawing/2014/main" id="{6CD1EE62-27A1-584D-8930-882A1609D73E}"/>
              </a:ext>
            </a:extLst>
          </p:cNvPr>
          <p:cNvCxnSpPr>
            <a:cxnSpLocks noChangeShapeType="1"/>
            <a:stCxn id="22" idx="3"/>
          </p:cNvCxnSpPr>
          <p:nvPr/>
        </p:nvCxnSpPr>
        <p:spPr bwMode="auto">
          <a:xfrm rot="16200000" flipV="1">
            <a:off x="6419850" y="4019550"/>
            <a:ext cx="21717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C0941-0DED-6440-9788-C77E06ADA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Exclusion Mutuelle</a:t>
            </a:r>
          </a:p>
        </p:txBody>
      </p:sp>
    </p:spTree>
    <p:extLst>
      <p:ext uri="{BB962C8B-B14F-4D97-AF65-F5344CB8AC3E}">
        <p14:creationId xmlns:p14="http://schemas.microsoft.com/office/powerpoint/2010/main" val="207231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51E5B-DEB1-E440-AC98-C557D3DB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Exclusion Mutuelle : Terminologie</a:t>
            </a:r>
          </a:p>
        </p:txBody>
      </p:sp>
      <p:sp>
        <p:nvSpPr>
          <p:cNvPr id="6146" name="Espace réservé du contenu 2">
            <a:extLst>
              <a:ext uri="{FF2B5EF4-FFF2-40B4-BE49-F238E27FC236}">
                <a16:creationId xmlns:a16="http://schemas.microsoft.com/office/drawing/2014/main" id="{686B92D6-27D8-3B42-BAAD-28EAB823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Ressource critique </a:t>
            </a:r>
            <a:r>
              <a:rPr lang="fr-FR" altLang="fr-FR" dirty="0">
                <a:ea typeface="ＭＳ Ｐゴシック" panose="020B0600070205080204" pitchFamily="34" charset="-128"/>
              </a:rPr>
              <a:t>: ressource ne pouvant être utilisée que par un processus à la fois ; par exemple une imprimante, une variable dont l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accès n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est pas atomique, un fichier de base de données, etc.</a:t>
            </a:r>
          </a:p>
          <a:p>
            <a:endParaRPr lang="fr-FR" altLang="fr-FR" dirty="0">
              <a:solidFill>
                <a:srgbClr val="3366FF"/>
              </a:solidFill>
              <a:ea typeface="ＭＳ Ｐゴシック" panose="020B0600070205080204" pitchFamily="34" charset="-128"/>
            </a:endParaRP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Section critique </a:t>
            </a:r>
            <a:r>
              <a:rPr lang="fr-FR" altLang="fr-FR" dirty="0">
                <a:ea typeface="ＭＳ Ｐゴシック" panose="020B0600070205080204" pitchFamily="34" charset="-128"/>
              </a:rPr>
              <a:t>: séquence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instructions d’un processus à une ressource critique</a:t>
            </a:r>
          </a:p>
          <a:p>
            <a:endParaRPr lang="fr-FR" altLang="fr-FR" dirty="0">
              <a:solidFill>
                <a:srgbClr val="3366FF"/>
              </a:solidFill>
              <a:ea typeface="ＭＳ Ｐゴシック" panose="020B0600070205080204" pitchFamily="34" charset="-128"/>
            </a:endParaRP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Exclusion mutuelle </a:t>
            </a:r>
            <a:r>
              <a:rPr lang="fr-FR" altLang="fr-FR" dirty="0">
                <a:ea typeface="ＭＳ Ｐゴシック" panose="020B0600070205080204" pitchFamily="34" charset="-128"/>
              </a:rPr>
              <a:t>: condition de fonctionnement garantissant à un processus l'accès exclusif à une ressource critique pendant une suite d'opérations avec cette ressource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70075192-3335-4B48-86B0-EC26C9576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Exclusion mutuelle : Hypothèses</a:t>
            </a:r>
          </a:p>
        </p:txBody>
      </p:sp>
      <p:sp>
        <p:nvSpPr>
          <p:cNvPr id="7170" name="Rectangle 1027">
            <a:extLst>
              <a:ext uri="{FF2B5EF4-FFF2-40B4-BE49-F238E27FC236}">
                <a16:creationId xmlns:a16="http://schemas.microsoft.com/office/drawing/2014/main" id="{34A87CC9-7E1D-5944-8215-A673A191B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>
              <a:ea typeface="ＭＳ Ｐゴシック" panose="020B0600070205080204" pitchFamily="34" charset="-128"/>
            </a:endParaRP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H0 </a:t>
            </a:r>
            <a:r>
              <a:rPr lang="fr-FR" altLang="fr-FR" dirty="0">
                <a:ea typeface="ＭＳ Ｐゴシック" panose="020B0600070205080204" pitchFamily="34" charset="-128"/>
              </a:rPr>
              <a:t>: Les vitesses relatives des processus sont quelconques.</a:t>
            </a:r>
          </a:p>
          <a:p>
            <a:endParaRPr lang="fr-FR" altLang="fr-FR" dirty="0">
              <a:ea typeface="ＭＳ Ｐゴシック" panose="020B0600070205080204" pitchFamily="34" charset="-128"/>
            </a:endParaRP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H2 </a:t>
            </a:r>
            <a:r>
              <a:rPr lang="fr-FR" altLang="fr-FR" dirty="0">
                <a:ea typeface="ＭＳ Ｐゴシック" panose="020B0600070205080204" pitchFamily="34" charset="-128"/>
              </a:rPr>
              <a:t>: Les priorités ou les droits des processus sont quelconques.</a:t>
            </a:r>
          </a:p>
          <a:p>
            <a:endParaRPr lang="fr-FR" altLang="fr-FR" dirty="0">
              <a:ea typeface="ＭＳ Ｐゴシック" panose="020B0600070205080204" pitchFamily="34" charset="-128"/>
            </a:endParaRP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H3</a:t>
            </a:r>
            <a:r>
              <a:rPr lang="fr-FR" altLang="fr-FR" dirty="0">
                <a:ea typeface="ＭＳ Ｐゴシック" panose="020B0600070205080204" pitchFamily="34" charset="-128"/>
              </a:rPr>
              <a:t> : Tout processus sort de sa section critique au bout d'un temps fini ; en particulier ni panne ni blocage perpétuel ne sont permis en section critique.</a:t>
            </a:r>
          </a:p>
          <a:p>
            <a:endParaRPr lang="fr-FR" altLang="fr-FR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4E4AA1E1-4175-E44F-AD48-4DBEA3727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Exclusion mutuelle : Comportement attendu</a:t>
            </a:r>
          </a:p>
        </p:txBody>
      </p:sp>
      <p:sp>
        <p:nvSpPr>
          <p:cNvPr id="8194" name="Rectangle 1027">
            <a:extLst>
              <a:ext uri="{FF2B5EF4-FFF2-40B4-BE49-F238E27FC236}">
                <a16:creationId xmlns:a16="http://schemas.microsoft.com/office/drawing/2014/main" id="{EE5CA339-B6F0-DB47-8051-FE965201B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388" y="1643335"/>
            <a:ext cx="8607425" cy="5026025"/>
          </a:xfrm>
        </p:spPr>
        <p:txBody>
          <a:bodyPr/>
          <a:lstStyle/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C1 </a:t>
            </a:r>
            <a:r>
              <a:rPr lang="fr-FR" altLang="fr-FR" dirty="0">
                <a:ea typeface="ＭＳ Ｐゴシック" panose="020B0600070205080204" pitchFamily="34" charset="-128"/>
              </a:rPr>
              <a:t>: Un processus au plus en section critique. Peu importe l'ordre d'accès.</a:t>
            </a: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C2</a:t>
            </a:r>
            <a:r>
              <a:rPr lang="fr-FR" altLang="fr-FR" dirty="0">
                <a:ea typeface="ＭＳ Ｐゴシック" panose="020B0600070205080204" pitchFamily="34" charset="-128"/>
              </a:rPr>
              <a:t> : Pas d’</a:t>
            </a:r>
            <a:r>
              <a:rPr lang="fr-FR" altLang="fr-FR" dirty="0" err="1">
                <a:ea typeface="ＭＳ Ｐゴシック" panose="020B0600070205080204" pitchFamily="34" charset="-128"/>
              </a:rPr>
              <a:t>interblocage</a:t>
            </a:r>
            <a:r>
              <a:rPr lang="fr-FR" altLang="fr-FR" dirty="0">
                <a:ea typeface="ＭＳ Ｐゴシック" panose="020B0600070205080204" pitchFamily="34" charset="-128"/>
              </a:rPr>
              <a:t> actif ou passif. Si aucun processus n'est en section critique et que plusieurs processus attendent d'entrer dans leur section critique, alors l'un d'eux doit nécessairement y entrer au bout d'un temps fini. (contrexemple : déclaration et politesse)</a:t>
            </a: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C3</a:t>
            </a:r>
            <a:r>
              <a:rPr lang="fr-FR" altLang="fr-FR" dirty="0">
                <a:ea typeface="ＭＳ Ｐゴシック" panose="020B0600070205080204" pitchFamily="34" charset="-128"/>
              </a:rPr>
              <a:t> : Un processus bloqué en dehors de section critique, en particulier un processus en panne, ne doit pas emp</a:t>
            </a:r>
            <a:r>
              <a:rPr lang="fr-FR" altLang="ja-JP" dirty="0">
                <a:ea typeface="ＭＳ Ｐゴシック" panose="020B0600070205080204" pitchFamily="34" charset="-128"/>
              </a:rPr>
              <a:t>êc</a:t>
            </a:r>
            <a:r>
              <a:rPr lang="fr-FR" altLang="fr-FR" dirty="0">
                <a:ea typeface="ＭＳ Ｐゴシック" panose="020B0600070205080204" pitchFamily="34" charset="-128"/>
              </a:rPr>
              <a:t>her l'entrée d'un autre processus dans sa section critique. (contrexemple: accès à l'alternat)</a:t>
            </a: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C4</a:t>
            </a:r>
            <a:r>
              <a:rPr lang="fr-FR" altLang="fr-FR" dirty="0">
                <a:ea typeface="ＭＳ Ｐゴシック" panose="020B0600070205080204" pitchFamily="34" charset="-128"/>
              </a:rPr>
              <a:t> : La solution ne doit faire d'hypothèse ni sur les vitesses, ni sur les priorités relatives des processus. De ce point de vue la solution doit </a:t>
            </a:r>
            <a:r>
              <a:rPr lang="fr-FR" altLang="ja-JP" dirty="0">
                <a:ea typeface="ＭＳ Ｐゴシック" panose="020B0600070205080204" pitchFamily="34" charset="-128"/>
              </a:rPr>
              <a:t>êt</a:t>
            </a:r>
            <a:r>
              <a:rPr lang="fr-FR" altLang="fr-FR" dirty="0">
                <a:ea typeface="ＭＳ Ｐゴシック" panose="020B0600070205080204" pitchFamily="34" charset="-128"/>
              </a:rPr>
              <a:t>re symétrique.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9B298FAD-F877-5C43-BA31-8D7193593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Exclusion mutuelle : Variantes</a:t>
            </a:r>
          </a:p>
        </p:txBody>
      </p:sp>
      <p:sp>
        <p:nvSpPr>
          <p:cNvPr id="9218" name="Rectangle 1027">
            <a:extLst>
              <a:ext uri="{FF2B5EF4-FFF2-40B4-BE49-F238E27FC236}">
                <a16:creationId xmlns:a16="http://schemas.microsoft.com/office/drawing/2014/main" id="{E0798F94-1EA2-1946-9113-C7B3DDCEF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388" y="1831975"/>
            <a:ext cx="8607425" cy="3973289"/>
          </a:xfrm>
        </p:spPr>
        <p:txBody>
          <a:bodyPr/>
          <a:lstStyle/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V1 </a:t>
            </a:r>
            <a:r>
              <a:rPr lang="fr-FR" altLang="fr-FR" dirty="0">
                <a:ea typeface="ＭＳ Ｐゴシック" panose="020B0600070205080204" pitchFamily="34" charset="-128"/>
              </a:rPr>
              <a:t>: Pas de coalition voulue ou fortuite entraînant la famine d'un processus. Aucun processus qui demande à entrer en section critique ne doit attendre indéfiniment d'y entrer. C'est la propriété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équité. (Danger présent avec des priorités fixes)</a:t>
            </a:r>
          </a:p>
          <a:p>
            <a:endParaRPr lang="fr-FR" altLang="fr-FR" dirty="0">
              <a:ea typeface="ＭＳ Ｐゴシック" panose="020B0600070205080204" pitchFamily="34" charset="-128"/>
            </a:endParaRP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V2 </a:t>
            </a:r>
            <a:r>
              <a:rPr lang="fr-FR" altLang="fr-FR" dirty="0">
                <a:ea typeface="ＭＳ Ｐゴシック" panose="020B0600070205080204" pitchFamily="34" charset="-128"/>
              </a:rPr>
              <a:t>: Le processus le plus prioritaire du système entre en premier en section critique</a:t>
            </a:r>
          </a:p>
          <a:p>
            <a:endParaRPr lang="fr-FR" altLang="fr-FR" dirty="0">
              <a:ea typeface="ＭＳ Ｐゴシック" panose="020B0600070205080204" pitchFamily="34" charset="-128"/>
            </a:endParaRPr>
          </a:p>
          <a:p>
            <a:r>
              <a:rPr lang="fr-FR" altLang="fr-FR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V3 </a:t>
            </a:r>
            <a:r>
              <a:rPr lang="fr-FR" altLang="fr-FR" dirty="0">
                <a:ea typeface="ＭＳ Ｐゴシック" panose="020B0600070205080204" pitchFamily="34" charset="-128"/>
              </a:rPr>
              <a:t>: Pas de règle particulière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équité ou de temps de réponse. C'est le cas le plus fréquent</a:t>
            </a:r>
            <a:endParaRPr lang="fr-FR" altLang="fr-FR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D8235-FB95-D342-8BAF-D471EE02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Exclusion Mutuelle : Exemple 1 </a:t>
            </a:r>
          </a:p>
        </p:txBody>
      </p:sp>
      <p:sp>
        <p:nvSpPr>
          <p:cNvPr id="10242" name="Espace réservé du contenu 2">
            <a:extLst>
              <a:ext uri="{FF2B5EF4-FFF2-40B4-BE49-F238E27FC236}">
                <a16:creationId xmlns:a16="http://schemas.microsoft.com/office/drawing/2014/main" id="{1E886D24-5D77-2D46-88D3-B7AD4CC2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1200" dirty="0">
                <a:ea typeface="ＭＳ Ｐゴシック" panose="020B0600070205080204" pitchFamily="34" charset="-128"/>
              </a:rPr>
              <a:t>NICOLAS et ROSE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Miagistes</a:t>
            </a:r>
            <a:r>
              <a:rPr lang="fr-FR" altLang="fr-FR" sz="1200" dirty="0">
                <a:ea typeface="ＭＳ Ｐゴシック" panose="020B0600070205080204" pitchFamily="34" charset="-128"/>
              </a:rPr>
              <a:t> à Paris Nanterre, ont un compte bancaire joint : CC  et ont chacun une carte bancaire donnant accès à ce compte</a:t>
            </a:r>
          </a:p>
          <a:p>
            <a:r>
              <a:rPr lang="fr-FR" altLang="fr-FR" sz="1200" dirty="0">
                <a:ea typeface="ＭＳ Ｐゴシック" panose="020B0600070205080204" pitchFamily="34" charset="-128"/>
              </a:rPr>
              <a:t>LEUR BANQUE A INSTALLE DES GAB : </a:t>
            </a:r>
          </a:p>
          <a:p>
            <a:pPr lvl="2"/>
            <a:r>
              <a:rPr lang="fr-FR" altLang="fr-FR" sz="1200" dirty="0">
                <a:ea typeface="ＭＳ Ｐゴシック" panose="020B0600070205080204" pitchFamily="34" charset="-128"/>
              </a:rPr>
              <a:t>C : consultation du compte ; R : retrait avec mise à jour du solde</a:t>
            </a:r>
          </a:p>
          <a:p>
            <a:r>
              <a:rPr lang="fr-FR" altLang="fr-FR" sz="1200" dirty="0">
                <a:ea typeface="ＭＳ Ｐゴシック" panose="020B0600070205080204" pitchFamily="34" charset="-128"/>
              </a:rPr>
              <a:t>OPERATIONS CONCURRENTES AVEC LA BANQUE</a:t>
            </a:r>
          </a:p>
          <a:p>
            <a:pPr lvl="2"/>
            <a:r>
              <a:rPr lang="fr-FR" altLang="fr-FR" sz="1200" dirty="0">
                <a:ea typeface="ＭＳ Ｐゴシック" panose="020B0600070205080204" pitchFamily="34" charset="-128"/>
              </a:rPr>
              <a:t>C1 : Nicolas consulte CC depuis le GAB Saint-Martin</a:t>
            </a:r>
          </a:p>
          <a:p>
            <a:pPr lvl="2"/>
            <a:r>
              <a:rPr lang="fr-FR" altLang="fr-FR" sz="1200" dirty="0">
                <a:ea typeface="ＭＳ Ｐゴシック" panose="020B0600070205080204" pitchFamily="34" charset="-128"/>
              </a:rPr>
              <a:t>R1 : Nicolas retire 800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ssi</a:t>
            </a:r>
            <a:r>
              <a:rPr lang="fr-FR" altLang="fr-FR" sz="1200" dirty="0">
                <a:ea typeface="ＭＳ Ｐゴシック" panose="020B0600070205080204" pitchFamily="34" charset="-128"/>
              </a:rPr>
              <a:t> le compte est alimenté (CC &gt;= 800 )</a:t>
            </a:r>
          </a:p>
          <a:p>
            <a:pPr lvl="2"/>
            <a:r>
              <a:rPr lang="fr-FR" altLang="fr-FR" sz="1200" dirty="0">
                <a:ea typeface="ＭＳ Ｐゴシック" panose="020B0600070205080204" pitchFamily="34" charset="-128"/>
              </a:rPr>
              <a:t>C2 : Rose consulte CC depuis le GAB Montgolfier</a:t>
            </a:r>
          </a:p>
          <a:p>
            <a:pPr lvl="2"/>
            <a:r>
              <a:rPr lang="fr-FR" altLang="fr-FR" sz="1200" dirty="0">
                <a:ea typeface="ＭＳ Ｐゴシック" panose="020B0600070205080204" pitchFamily="34" charset="-128"/>
              </a:rPr>
              <a:t>R2 : Rose retire 600  </a:t>
            </a:r>
            <a:r>
              <a:rPr lang="fr-FR" altLang="fr-FR" sz="1200" dirty="0" err="1">
                <a:ea typeface="ＭＳ Ｐゴシック" panose="020B0600070205080204" pitchFamily="34" charset="-128"/>
              </a:rPr>
              <a:t>ssi</a:t>
            </a:r>
            <a:r>
              <a:rPr lang="fr-FR" altLang="fr-FR" sz="1200" dirty="0">
                <a:ea typeface="ＭＳ Ｐゴシック" panose="020B0600070205080204" pitchFamily="34" charset="-128"/>
              </a:rPr>
              <a:t> le compte est alimenté (CC &gt;= 600 )</a:t>
            </a:r>
          </a:p>
          <a:p>
            <a:r>
              <a:rPr lang="fr-FR" altLang="fr-FR" sz="1200" dirty="0">
                <a:ea typeface="ＭＳ Ｐゴシック" panose="020B0600070205080204" pitchFamily="34" charset="-128"/>
              </a:rPr>
              <a:t>CONCURRENCE MAL GEREE (sans exclusion mutuelle)</a:t>
            </a:r>
          </a:p>
          <a:p>
            <a:pPr lvl="2"/>
            <a:r>
              <a:rPr lang="fr-FR" altLang="fr-FR" sz="1200" dirty="0">
                <a:ea typeface="ＭＳ Ｐゴシック" panose="020B0600070205080204" pitchFamily="34" charset="-128"/>
              </a:rPr>
              <a:t>{CC = 1000 } C1; C2; R1; R2 {CC = -400  donc découvert}</a:t>
            </a:r>
          </a:p>
          <a:p>
            <a:pPr lvl="2"/>
            <a:r>
              <a:rPr lang="fr-FR" altLang="fr-FR" sz="1200" dirty="0">
                <a:ea typeface="ＭＳ Ｐゴシック" panose="020B0600070205080204" pitchFamily="34" charset="-128"/>
              </a:rPr>
              <a:t>{CC = 1000 } C1; C2; R2; R1 {CC = -400  donc découvert}</a:t>
            </a:r>
          </a:p>
          <a:p>
            <a:r>
              <a:rPr lang="fr-FR" altLang="fr-FR" sz="1200" dirty="0">
                <a:ea typeface="ＭＳ Ｐゴシック" panose="020B0600070205080204" pitchFamily="34" charset="-128"/>
              </a:rPr>
              <a:t>CONCURRENCE BIEN GEREE (avec exclusion mutuelle)</a:t>
            </a:r>
          </a:p>
          <a:p>
            <a:pPr lvl="2"/>
            <a:r>
              <a:rPr lang="fr-FR" altLang="fr-FR" sz="1200" dirty="0">
                <a:ea typeface="ＭＳ Ｐゴシック" panose="020B0600070205080204" pitchFamily="34" charset="-128"/>
              </a:rPr>
              <a:t>{CC = 1000 } C2; R2; C1; R1 {CC = 400 }</a:t>
            </a:r>
          </a:p>
          <a:p>
            <a:pPr lvl="2"/>
            <a:r>
              <a:rPr lang="fr-FR" altLang="fr-FR" sz="1200" dirty="0">
                <a:ea typeface="ＭＳ Ｐゴシック" panose="020B0600070205080204" pitchFamily="34" charset="-128"/>
              </a:rPr>
              <a:t>{CC = 1000 } C1; R1; C2; R2 {CC = 200 }</a:t>
            </a:r>
          </a:p>
          <a:p>
            <a:r>
              <a:rPr lang="fr-FR" altLang="fr-FR" sz="1200" dirty="0">
                <a:ea typeface="ＭＳ Ｐゴシック" panose="020B0600070205080204" pitchFamily="34" charset="-128"/>
              </a:rPr>
              <a:t>RESSOURCE CRITIQUE : CC</a:t>
            </a:r>
          </a:p>
          <a:p>
            <a:r>
              <a:rPr lang="fr-FR" altLang="fr-FR" sz="1200" dirty="0">
                <a:ea typeface="ＭＳ Ｐゴシック" panose="020B0600070205080204" pitchFamily="34" charset="-128"/>
              </a:rPr>
              <a:t>SECTIONS CRITIQUES POUR ACCES A CC : C1; R1; ou C2; R2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-Model">
  <a:themeElements>
    <a:clrScheme name="Tests-F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sts-FC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sts-F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s-F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2988</Words>
  <Application>Microsoft Macintosh PowerPoint</Application>
  <PresentationFormat>Affichage à l'écran (4:3)</PresentationFormat>
  <Paragraphs>520</Paragraphs>
  <Slides>36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</vt:lpstr>
      <vt:lpstr>Lucida Grande</vt:lpstr>
      <vt:lpstr>Monotype Sorts</vt:lpstr>
      <vt:lpstr>Times New Roman</vt:lpstr>
      <vt:lpstr>Verdana</vt:lpstr>
      <vt:lpstr>Wingdings</vt:lpstr>
      <vt:lpstr>CS-Model</vt:lpstr>
      <vt:lpstr>Cours Programmation Concurrente   Master MIAGE M1   Jean-François Pradat-Peyre, Lom Hillah Université Paris Nanterre - UFR SEGMI  2020-2021</vt:lpstr>
      <vt:lpstr>Paradigmes: une définition</vt:lpstr>
      <vt:lpstr>Principaux paradigmes de la concurrence</vt:lpstr>
      <vt:lpstr>Exclusion Mutuelle</vt:lpstr>
      <vt:lpstr>Exclusion Mutuelle : Terminologie</vt:lpstr>
      <vt:lpstr>Exclusion mutuelle : Hypothèses</vt:lpstr>
      <vt:lpstr>Exclusion mutuelle : Comportement attendu</vt:lpstr>
      <vt:lpstr>Exclusion mutuelle : Variantes</vt:lpstr>
      <vt:lpstr>Exclusion Mutuelle : Exemple 1 </vt:lpstr>
      <vt:lpstr>Exclusion Mutuelle : Exemple 2</vt:lpstr>
      <vt:lpstr>Exclusion Mutuelle : Archétype avec sémaphores</vt:lpstr>
      <vt:lpstr>Exclusion Mutuelle : Archétype moniteurs Java</vt:lpstr>
      <vt:lpstr>Exclusion Mutuelle : Exemple 2 corrigé</vt:lpstr>
      <vt:lpstr>La Cohorte</vt:lpstr>
      <vt:lpstr>La Cohorte : comportement attendu</vt:lpstr>
      <vt:lpstr>La Cohorte : hypothèses</vt:lpstr>
      <vt:lpstr>La Cohorte : archétype avec sémaphores</vt:lpstr>
      <vt:lpstr>La Cohorte : archétype avec moniteurs Java</vt:lpstr>
      <vt:lpstr>Passage de témoin</vt:lpstr>
      <vt:lpstr>Passage de témoin</vt:lpstr>
      <vt:lpstr>Passage de témoin (suite)</vt:lpstr>
      <vt:lpstr>Passage de témoin (suite)</vt:lpstr>
      <vt:lpstr>Passage de témoin : Archétype de base</vt:lpstr>
      <vt:lpstr>Passage de témoin : Archétype de base</vt:lpstr>
      <vt:lpstr>Producteur(s) Consommateur(s)</vt:lpstr>
      <vt:lpstr>Producteur consommateur : Principes</vt:lpstr>
      <vt:lpstr>Producteur consommateur : Hypothèses</vt:lpstr>
      <vt:lpstr>Producteur consommateur : Archétype avec sémaphores</vt:lpstr>
      <vt:lpstr>Producteur consommateur : Archétype avec moniteurs Java</vt:lpstr>
      <vt:lpstr>Producteurs consommateurs : Principes</vt:lpstr>
      <vt:lpstr>Producteurs consommateurs : Archétype avec sémaphores</vt:lpstr>
      <vt:lpstr>Producteurs consommateurs : Archétype avec moniteurs Java</vt:lpstr>
      <vt:lpstr>Lecteurs Rédacteurs</vt:lpstr>
      <vt:lpstr>Lecteurs Rédacteurs</vt:lpstr>
      <vt:lpstr>Lecteurs Rédacteurs: Archétype avec sémaphores</vt:lpstr>
      <vt:lpstr>Lecteurs Rédacteurs: Archétype en Java</vt:lpstr>
    </vt:vector>
  </TitlesOfParts>
  <Company>PX-LIP6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  -  Paradigmes de la concurrence</dc:title>
  <dc:creator>Jean-François PP</dc:creator>
  <cp:keywords/>
  <cp:lastModifiedBy>Pradat-peyre Jean-francois</cp:lastModifiedBy>
  <cp:revision>145</cp:revision>
  <cp:lastPrinted>2009-11-03T11:39:18Z</cp:lastPrinted>
  <dcterms:created xsi:type="dcterms:W3CDTF">2009-11-15T18:03:01Z</dcterms:created>
  <dcterms:modified xsi:type="dcterms:W3CDTF">2020-11-10T09:04:14Z</dcterms:modified>
</cp:coreProperties>
</file>