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316" r:id="rId3"/>
    <p:sldId id="313" r:id="rId4"/>
    <p:sldId id="314" r:id="rId5"/>
    <p:sldId id="315" r:id="rId6"/>
    <p:sldId id="317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abon Next LT" panose="02000500000000000000" pitchFamily="2" charset="0"/>
      <p:regular r:id="rId13"/>
      <p:bold r:id="rId14"/>
      <p:italic r:id="rId15"/>
      <p:boldItalic r:id="rId16"/>
    </p:embeddedFont>
    <p:embeddedFont>
      <p:font typeface="Staatliches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05281C-9DAE-4197-9E2B-406A77A5E67B}">
  <a:tblStyle styleId="{2E05281C-9DAE-4197-9E2B-406A77A5E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59250" y="12415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75950" y="3377250"/>
            <a:ext cx="579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-1176142" y="-883393"/>
            <a:ext cx="11626011" cy="6755492"/>
            <a:chOff x="238125" y="783925"/>
            <a:chExt cx="7127275" cy="4141425"/>
          </a:xfrm>
        </p:grpSpPr>
        <p:sp>
          <p:nvSpPr>
            <p:cNvPr id="33" name="Google Shape;33;p8"/>
            <p:cNvSpPr/>
            <p:nvPr/>
          </p:nvSpPr>
          <p:spPr>
            <a:xfrm>
              <a:off x="238125" y="2990775"/>
              <a:ext cx="2218000" cy="1934575"/>
            </a:xfrm>
            <a:custGeom>
              <a:avLst/>
              <a:gdLst/>
              <a:ahLst/>
              <a:cxnLst/>
              <a:rect l="l" t="t" r="r" b="b"/>
              <a:pathLst>
                <a:path w="88720" h="77383" extrusionOk="0">
                  <a:moveTo>
                    <a:pt x="28020" y="1"/>
                  </a:moveTo>
                  <a:cubicBezTo>
                    <a:pt x="11294" y="1"/>
                    <a:pt x="0" y="39029"/>
                    <a:pt x="0" y="49219"/>
                  </a:cubicBezTo>
                  <a:cubicBezTo>
                    <a:pt x="0" y="69098"/>
                    <a:pt x="22760" y="77383"/>
                    <a:pt x="37752" y="77383"/>
                  </a:cubicBezTo>
                  <a:cubicBezTo>
                    <a:pt x="37781" y="77383"/>
                    <a:pt x="88719" y="73054"/>
                    <a:pt x="88719" y="67651"/>
                  </a:cubicBezTo>
                  <a:cubicBezTo>
                    <a:pt x="88719" y="67393"/>
                    <a:pt x="88690" y="67121"/>
                    <a:pt x="88633" y="66848"/>
                  </a:cubicBezTo>
                  <a:cubicBezTo>
                    <a:pt x="82957" y="64641"/>
                    <a:pt x="81252" y="61416"/>
                    <a:pt x="81252" y="57690"/>
                  </a:cubicBezTo>
                  <a:cubicBezTo>
                    <a:pt x="81252" y="51813"/>
                    <a:pt x="85150" y="45751"/>
                    <a:pt x="85150" y="38398"/>
                  </a:cubicBezTo>
                  <a:cubicBezTo>
                    <a:pt x="85150" y="12656"/>
                    <a:pt x="58864" y="21973"/>
                    <a:pt x="47011" y="13545"/>
                  </a:cubicBezTo>
                  <a:cubicBezTo>
                    <a:pt x="40533" y="8916"/>
                    <a:pt x="37279" y="1"/>
                    <a:pt x="28020" y="1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589250" y="783925"/>
              <a:ext cx="3293325" cy="3996300"/>
            </a:xfrm>
            <a:custGeom>
              <a:avLst/>
              <a:gdLst/>
              <a:ahLst/>
              <a:cxnLst/>
              <a:rect l="l" t="t" r="r" b="b"/>
              <a:pathLst>
                <a:path w="131733" h="159852" extrusionOk="0">
                  <a:moveTo>
                    <a:pt x="19780" y="0"/>
                  </a:moveTo>
                  <a:cubicBezTo>
                    <a:pt x="11825" y="0"/>
                    <a:pt x="2438" y="8686"/>
                    <a:pt x="2438" y="25168"/>
                  </a:cubicBezTo>
                  <a:cubicBezTo>
                    <a:pt x="2438" y="39830"/>
                    <a:pt x="8687" y="57058"/>
                    <a:pt x="8687" y="68653"/>
                  </a:cubicBezTo>
                  <a:cubicBezTo>
                    <a:pt x="8687" y="82155"/>
                    <a:pt x="1" y="94180"/>
                    <a:pt x="1" y="107194"/>
                  </a:cubicBezTo>
                  <a:cubicBezTo>
                    <a:pt x="1" y="153216"/>
                    <a:pt x="69658" y="152915"/>
                    <a:pt x="69844" y="152944"/>
                  </a:cubicBezTo>
                  <a:cubicBezTo>
                    <a:pt x="78257" y="154391"/>
                    <a:pt x="84248" y="159852"/>
                    <a:pt x="92533" y="159852"/>
                  </a:cubicBezTo>
                  <a:cubicBezTo>
                    <a:pt x="93636" y="159852"/>
                    <a:pt x="94740" y="159752"/>
                    <a:pt x="95829" y="159565"/>
                  </a:cubicBezTo>
                  <a:cubicBezTo>
                    <a:pt x="87774" y="157286"/>
                    <a:pt x="83016" y="151439"/>
                    <a:pt x="83016" y="144631"/>
                  </a:cubicBezTo>
                  <a:cubicBezTo>
                    <a:pt x="83016" y="126357"/>
                    <a:pt x="113401" y="119592"/>
                    <a:pt x="113401" y="100945"/>
                  </a:cubicBezTo>
                  <a:cubicBezTo>
                    <a:pt x="113401" y="62175"/>
                    <a:pt x="46267" y="75074"/>
                    <a:pt x="46267" y="50537"/>
                  </a:cubicBezTo>
                  <a:cubicBezTo>
                    <a:pt x="46267" y="25369"/>
                    <a:pt x="131732" y="33667"/>
                    <a:pt x="131732" y="14576"/>
                  </a:cubicBezTo>
                  <a:cubicBezTo>
                    <a:pt x="131732" y="7654"/>
                    <a:pt x="116382" y="2279"/>
                    <a:pt x="100258" y="2279"/>
                  </a:cubicBezTo>
                  <a:cubicBezTo>
                    <a:pt x="84449" y="2279"/>
                    <a:pt x="68611" y="5690"/>
                    <a:pt x="52745" y="5690"/>
                  </a:cubicBezTo>
                  <a:cubicBezTo>
                    <a:pt x="35761" y="5690"/>
                    <a:pt x="30429" y="0"/>
                    <a:pt x="19780" y="0"/>
                  </a:cubicBezTo>
                  <a:close/>
                </a:path>
              </a:pathLst>
            </a:custGeom>
            <a:solidFill>
              <a:srgbClr val="B2E2E3">
                <a:alpha val="1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4186050" y="1063050"/>
              <a:ext cx="2937500" cy="2960075"/>
            </a:xfrm>
            <a:custGeom>
              <a:avLst/>
              <a:gdLst/>
              <a:ahLst/>
              <a:cxnLst/>
              <a:rect l="l" t="t" r="r" b="b"/>
              <a:pathLst>
                <a:path w="117500" h="118403" extrusionOk="0">
                  <a:moveTo>
                    <a:pt x="106095" y="116177"/>
                  </a:moveTo>
                  <a:cubicBezTo>
                    <a:pt x="105103" y="116776"/>
                    <a:pt x="104177" y="117338"/>
                    <a:pt x="103525" y="118044"/>
                  </a:cubicBezTo>
                  <a:lnTo>
                    <a:pt x="106095" y="116177"/>
                  </a:lnTo>
                  <a:close/>
                  <a:moveTo>
                    <a:pt x="30156" y="0"/>
                  </a:moveTo>
                  <a:cubicBezTo>
                    <a:pt x="11724" y="0"/>
                    <a:pt x="0" y="12943"/>
                    <a:pt x="0" y="20295"/>
                  </a:cubicBezTo>
                  <a:cubicBezTo>
                    <a:pt x="0" y="57531"/>
                    <a:pt x="71076" y="28794"/>
                    <a:pt x="71076" y="69972"/>
                  </a:cubicBezTo>
                  <a:cubicBezTo>
                    <a:pt x="71076" y="76737"/>
                    <a:pt x="69184" y="83889"/>
                    <a:pt x="69184" y="91084"/>
                  </a:cubicBezTo>
                  <a:cubicBezTo>
                    <a:pt x="69184" y="107739"/>
                    <a:pt x="81395" y="118402"/>
                    <a:pt x="96631" y="118402"/>
                  </a:cubicBezTo>
                  <a:cubicBezTo>
                    <a:pt x="100558" y="118402"/>
                    <a:pt x="104299" y="117456"/>
                    <a:pt x="107294" y="115306"/>
                  </a:cubicBezTo>
                  <a:lnTo>
                    <a:pt x="107294" y="115306"/>
                  </a:lnTo>
                  <a:lnTo>
                    <a:pt x="106095" y="116177"/>
                  </a:lnTo>
                  <a:lnTo>
                    <a:pt x="106095" y="116177"/>
                  </a:lnTo>
                  <a:cubicBezTo>
                    <a:pt x="108588" y="114673"/>
                    <a:pt x="111494" y="112943"/>
                    <a:pt x="111494" y="108154"/>
                  </a:cubicBezTo>
                  <a:cubicBezTo>
                    <a:pt x="111494" y="100945"/>
                    <a:pt x="102866" y="94080"/>
                    <a:pt x="102866" y="84018"/>
                  </a:cubicBezTo>
                  <a:cubicBezTo>
                    <a:pt x="102866" y="68940"/>
                    <a:pt x="117499" y="64483"/>
                    <a:pt x="117499" y="41522"/>
                  </a:cubicBezTo>
                  <a:cubicBezTo>
                    <a:pt x="117499" y="29339"/>
                    <a:pt x="113859" y="4343"/>
                    <a:pt x="101633" y="4343"/>
                  </a:cubicBezTo>
                  <a:cubicBezTo>
                    <a:pt x="94137" y="4343"/>
                    <a:pt x="87358" y="10879"/>
                    <a:pt x="79346" y="10879"/>
                  </a:cubicBezTo>
                  <a:cubicBezTo>
                    <a:pt x="68539" y="10879"/>
                    <a:pt x="48831" y="0"/>
                    <a:pt x="30156" y="0"/>
                  </a:cubicBezTo>
                  <a:close/>
                </a:path>
              </a:pathLst>
            </a:custGeom>
            <a:solidFill>
              <a:srgbClr val="FFFFFF">
                <a:alpha val="37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5137725" y="1079525"/>
              <a:ext cx="2227675" cy="1775175"/>
            </a:xfrm>
            <a:custGeom>
              <a:avLst/>
              <a:gdLst/>
              <a:ahLst/>
              <a:cxnLst/>
              <a:rect l="l" t="t" r="r" b="b"/>
              <a:pathLst>
                <a:path w="89107" h="71007" extrusionOk="0">
                  <a:moveTo>
                    <a:pt x="26731" y="0"/>
                  </a:moveTo>
                  <a:cubicBezTo>
                    <a:pt x="8844" y="0"/>
                    <a:pt x="1" y="14233"/>
                    <a:pt x="2050" y="21098"/>
                  </a:cubicBezTo>
                  <a:cubicBezTo>
                    <a:pt x="6637" y="36463"/>
                    <a:pt x="26502" y="31676"/>
                    <a:pt x="32077" y="35316"/>
                  </a:cubicBezTo>
                  <a:cubicBezTo>
                    <a:pt x="48790" y="46208"/>
                    <a:pt x="46877" y="71006"/>
                    <a:pt x="64540" y="71006"/>
                  </a:cubicBezTo>
                  <a:cubicBezTo>
                    <a:pt x="68447" y="71006"/>
                    <a:pt x="73311" y="69793"/>
                    <a:pt x="79547" y="66948"/>
                  </a:cubicBezTo>
                  <a:cubicBezTo>
                    <a:pt x="79876" y="63336"/>
                    <a:pt x="77569" y="60513"/>
                    <a:pt x="77569" y="57030"/>
                  </a:cubicBezTo>
                  <a:cubicBezTo>
                    <a:pt x="77569" y="48875"/>
                    <a:pt x="89107" y="41465"/>
                    <a:pt x="89107" y="31633"/>
                  </a:cubicBezTo>
                  <a:cubicBezTo>
                    <a:pt x="89107" y="789"/>
                    <a:pt x="44604" y="0"/>
                    <a:pt x="26731" y="0"/>
                  </a:cubicBezTo>
                  <a:close/>
                </a:path>
              </a:pathLst>
            </a:custGeom>
            <a:solidFill>
              <a:srgbClr val="B2E2E3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4477700" y="3095775"/>
              <a:ext cx="2566650" cy="1631075"/>
            </a:xfrm>
            <a:custGeom>
              <a:avLst/>
              <a:gdLst/>
              <a:ahLst/>
              <a:cxnLst/>
              <a:rect l="l" t="t" r="r" b="b"/>
              <a:pathLst>
                <a:path w="102666" h="65243" extrusionOk="0">
                  <a:moveTo>
                    <a:pt x="47714" y="0"/>
                  </a:moveTo>
                  <a:cubicBezTo>
                    <a:pt x="37595" y="301"/>
                    <a:pt x="44776" y="14820"/>
                    <a:pt x="27305" y="22646"/>
                  </a:cubicBezTo>
                  <a:cubicBezTo>
                    <a:pt x="19221" y="26258"/>
                    <a:pt x="1" y="33166"/>
                    <a:pt x="1" y="54335"/>
                  </a:cubicBezTo>
                  <a:cubicBezTo>
                    <a:pt x="1" y="63035"/>
                    <a:pt x="12184" y="65242"/>
                    <a:pt x="20841" y="65242"/>
                  </a:cubicBezTo>
                  <a:cubicBezTo>
                    <a:pt x="32479" y="65242"/>
                    <a:pt x="36965" y="62190"/>
                    <a:pt x="54952" y="62190"/>
                  </a:cubicBezTo>
                  <a:cubicBezTo>
                    <a:pt x="63265" y="62190"/>
                    <a:pt x="71635" y="62677"/>
                    <a:pt x="79963" y="62677"/>
                  </a:cubicBezTo>
                  <a:cubicBezTo>
                    <a:pt x="90684" y="62677"/>
                    <a:pt x="102666" y="62003"/>
                    <a:pt x="102666" y="51211"/>
                  </a:cubicBezTo>
                  <a:cubicBezTo>
                    <a:pt x="102666" y="50680"/>
                    <a:pt x="102565" y="50179"/>
                    <a:pt x="102264" y="49935"/>
                  </a:cubicBezTo>
                  <a:cubicBezTo>
                    <a:pt x="101720" y="49476"/>
                    <a:pt x="101017" y="49247"/>
                    <a:pt x="100415" y="48889"/>
                  </a:cubicBezTo>
                  <a:cubicBezTo>
                    <a:pt x="98925" y="49090"/>
                    <a:pt x="97463" y="49032"/>
                    <a:pt x="96044" y="49204"/>
                  </a:cubicBezTo>
                  <a:cubicBezTo>
                    <a:pt x="93146" y="49539"/>
                    <a:pt x="90449" y="49697"/>
                    <a:pt x="87937" y="49697"/>
                  </a:cubicBezTo>
                  <a:cubicBezTo>
                    <a:pt x="43443" y="49697"/>
                    <a:pt x="57132" y="0"/>
                    <a:pt x="47757" y="0"/>
                  </a:cubicBezTo>
                  <a:close/>
                </a:path>
              </a:pathLst>
            </a:custGeom>
            <a:solidFill>
              <a:srgbClr val="5BB8BB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 flipH="1">
            <a:off x="2497650" y="892625"/>
            <a:ext cx="41487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6DCFD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9" r:id="rId4"/>
    <p:sldLayoutId id="2147483680" r:id="rId5"/>
    <p:sldLayoutId id="2147483681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2PfT4lq" TargetMode="External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ctrTitle"/>
          </p:nvPr>
        </p:nvSpPr>
        <p:spPr>
          <a:xfrm>
            <a:off x="1559249" y="1545450"/>
            <a:ext cx="6025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red</a:t>
            </a:r>
            <a:br>
              <a:rPr lang="en" dirty="0"/>
            </a:br>
            <a:r>
              <a:rPr lang="en" dirty="0"/>
              <a:t>Pandas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2680100" y="949525"/>
            <a:ext cx="281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9"/>
          <p:cNvCxnSpPr/>
          <p:nvPr/>
        </p:nvCxnSpPr>
        <p:spPr>
          <a:xfrm rot="10800000">
            <a:off x="4775975" y="949593"/>
            <a:ext cx="168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9"/>
          <p:cNvCxnSpPr/>
          <p:nvPr/>
        </p:nvCxnSpPr>
        <p:spPr>
          <a:xfrm rot="10800000">
            <a:off x="2675700" y="4208000"/>
            <a:ext cx="3792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1DB8-1D18-4111-AA50-67B972B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348389" y="-3746"/>
            <a:ext cx="4148700" cy="2232300"/>
          </a:xfrm>
        </p:spPr>
        <p:txBody>
          <a:bodyPr/>
          <a:lstStyle/>
          <a:p>
            <a:r>
              <a:rPr lang="en" sz="3600" dirty="0">
                <a:solidFill>
                  <a:schemeClr val="bg1"/>
                </a:solidFill>
              </a:rPr>
              <a:t>Our team</a:t>
            </a:r>
            <a:endParaRPr lang="bg-BG" dirty="0">
              <a:solidFill>
                <a:schemeClr val="bg1"/>
              </a:solidFill>
            </a:endParaRPr>
          </a:p>
        </p:txBody>
      </p:sp>
      <p:grpSp>
        <p:nvGrpSpPr>
          <p:cNvPr id="40" name="Google Shape;10720;p90">
            <a:extLst>
              <a:ext uri="{FF2B5EF4-FFF2-40B4-BE49-F238E27FC236}">
                <a16:creationId xmlns:a16="http://schemas.microsoft.com/office/drawing/2014/main" id="{3F36DA0E-1138-4DD9-84E3-87973F6AF209}"/>
              </a:ext>
            </a:extLst>
          </p:cNvPr>
          <p:cNvGrpSpPr/>
          <p:nvPr/>
        </p:nvGrpSpPr>
        <p:grpSpPr>
          <a:xfrm>
            <a:off x="5318873" y="183607"/>
            <a:ext cx="394609" cy="328749"/>
            <a:chOff x="6179074" y="3368726"/>
            <a:chExt cx="394609" cy="328749"/>
          </a:xfrm>
        </p:grpSpPr>
        <p:sp>
          <p:nvSpPr>
            <p:cNvPr id="41" name="Google Shape;10721;p90">
              <a:extLst>
                <a:ext uri="{FF2B5EF4-FFF2-40B4-BE49-F238E27FC236}">
                  <a16:creationId xmlns:a16="http://schemas.microsoft.com/office/drawing/2014/main" id="{DB2B62D6-949B-492A-A158-CF6566AA9F1E}"/>
                </a:ext>
              </a:extLst>
            </p:cNvPr>
            <p:cNvSpPr/>
            <p:nvPr/>
          </p:nvSpPr>
          <p:spPr>
            <a:xfrm>
              <a:off x="6363052" y="3421508"/>
              <a:ext cx="26418" cy="26155"/>
            </a:xfrm>
            <a:custGeom>
              <a:avLst/>
              <a:gdLst/>
              <a:ahLst/>
              <a:cxnLst/>
              <a:rect l="l" t="t" r="r" b="b"/>
              <a:pathLst>
                <a:path w="1006" h="996" extrusionOk="0">
                  <a:moveTo>
                    <a:pt x="0" y="0"/>
                  </a:moveTo>
                  <a:lnTo>
                    <a:pt x="0" y="995"/>
                  </a:lnTo>
                  <a:lnTo>
                    <a:pt x="1005" y="99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22;p90">
              <a:extLst>
                <a:ext uri="{FF2B5EF4-FFF2-40B4-BE49-F238E27FC236}">
                  <a16:creationId xmlns:a16="http://schemas.microsoft.com/office/drawing/2014/main" id="{25AB611E-83C3-4D5A-AA0D-A6EC59B9CB90}"/>
                </a:ext>
              </a:extLst>
            </p:cNvPr>
            <p:cNvSpPr/>
            <p:nvPr/>
          </p:nvSpPr>
          <p:spPr>
            <a:xfrm>
              <a:off x="6361791" y="3421508"/>
              <a:ext cx="28912" cy="19695"/>
            </a:xfrm>
            <a:custGeom>
              <a:avLst/>
              <a:gdLst/>
              <a:ahLst/>
              <a:cxnLst/>
              <a:rect l="l" t="t" r="r" b="b"/>
              <a:pathLst>
                <a:path w="1101" h="750" extrusionOk="0">
                  <a:moveTo>
                    <a:pt x="48" y="0"/>
                  </a:moveTo>
                  <a:lnTo>
                    <a:pt x="48" y="498"/>
                  </a:lnTo>
                  <a:cubicBezTo>
                    <a:pt x="48" y="546"/>
                    <a:pt x="29" y="603"/>
                    <a:pt x="0" y="641"/>
                  </a:cubicBezTo>
                  <a:cubicBezTo>
                    <a:pt x="177" y="713"/>
                    <a:pt x="364" y="749"/>
                    <a:pt x="551" y="749"/>
                  </a:cubicBezTo>
                  <a:cubicBezTo>
                    <a:pt x="737" y="749"/>
                    <a:pt x="924" y="713"/>
                    <a:pt x="1101" y="641"/>
                  </a:cubicBezTo>
                  <a:cubicBezTo>
                    <a:pt x="1072" y="603"/>
                    <a:pt x="1053" y="546"/>
                    <a:pt x="1053" y="49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23;p90">
              <a:extLst>
                <a:ext uri="{FF2B5EF4-FFF2-40B4-BE49-F238E27FC236}">
                  <a16:creationId xmlns:a16="http://schemas.microsoft.com/office/drawing/2014/main" id="{4D784B3F-59F1-4A9B-BBC1-717D315D2A3B}"/>
                </a:ext>
              </a:extLst>
            </p:cNvPr>
            <p:cNvSpPr/>
            <p:nvPr/>
          </p:nvSpPr>
          <p:spPr>
            <a:xfrm>
              <a:off x="6336660" y="3442096"/>
              <a:ext cx="79174" cy="97556"/>
            </a:xfrm>
            <a:custGeom>
              <a:avLst/>
              <a:gdLst/>
              <a:ahLst/>
              <a:cxnLst/>
              <a:rect l="l" t="t" r="r" b="b"/>
              <a:pathLst>
                <a:path w="3015" h="3715" extrusionOk="0">
                  <a:moveTo>
                    <a:pt x="737" y="1"/>
                  </a:moveTo>
                  <a:lnTo>
                    <a:pt x="278" y="231"/>
                  </a:lnTo>
                  <a:cubicBezTo>
                    <a:pt x="115" y="317"/>
                    <a:pt x="10" y="489"/>
                    <a:pt x="10" y="680"/>
                  </a:cubicBezTo>
                  <a:lnTo>
                    <a:pt x="10" y="2135"/>
                  </a:lnTo>
                  <a:cubicBezTo>
                    <a:pt x="0" y="2681"/>
                    <a:pt x="163" y="3207"/>
                    <a:pt x="469" y="3657"/>
                  </a:cubicBezTo>
                  <a:lnTo>
                    <a:pt x="508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52" y="3207"/>
                    <a:pt x="3015" y="268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37" y="231"/>
                  </a:cubicBezTo>
                  <a:lnTo>
                    <a:pt x="2278" y="1"/>
                  </a:lnTo>
                  <a:cubicBezTo>
                    <a:pt x="2111" y="203"/>
                    <a:pt x="1603" y="212"/>
                    <a:pt x="1523" y="212"/>
                  </a:cubicBezTo>
                  <a:cubicBezTo>
                    <a:pt x="1516" y="212"/>
                    <a:pt x="1512" y="211"/>
                    <a:pt x="1512" y="211"/>
                  </a:cubicBezTo>
                  <a:cubicBezTo>
                    <a:pt x="1512" y="211"/>
                    <a:pt x="1509" y="212"/>
                    <a:pt x="1502" y="212"/>
                  </a:cubicBezTo>
                  <a:cubicBezTo>
                    <a:pt x="1420" y="212"/>
                    <a:pt x="905" y="203"/>
                    <a:pt x="7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24;p90">
              <a:extLst>
                <a:ext uri="{FF2B5EF4-FFF2-40B4-BE49-F238E27FC236}">
                  <a16:creationId xmlns:a16="http://schemas.microsoft.com/office/drawing/2014/main" id="{BA6A9B78-0A82-4220-860B-553AC71B29DF}"/>
                </a:ext>
              </a:extLst>
            </p:cNvPr>
            <p:cNvSpPr/>
            <p:nvPr/>
          </p:nvSpPr>
          <p:spPr>
            <a:xfrm>
              <a:off x="6349974" y="3539862"/>
              <a:ext cx="52546" cy="111605"/>
            </a:xfrm>
            <a:custGeom>
              <a:avLst/>
              <a:gdLst/>
              <a:ahLst/>
              <a:cxnLst/>
              <a:rect l="l" t="t" r="r" b="b"/>
              <a:pathLst>
                <a:path w="2001" h="4250" extrusionOk="0">
                  <a:moveTo>
                    <a:pt x="1" y="1"/>
                  </a:moveTo>
                  <a:lnTo>
                    <a:pt x="1" y="4250"/>
                  </a:lnTo>
                  <a:lnTo>
                    <a:pt x="2001" y="425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25;p90">
              <a:extLst>
                <a:ext uri="{FF2B5EF4-FFF2-40B4-BE49-F238E27FC236}">
                  <a16:creationId xmlns:a16="http://schemas.microsoft.com/office/drawing/2014/main" id="{FBBB0A7E-6E1C-4C0C-858A-D37C159BE9E6}"/>
                </a:ext>
              </a:extLst>
            </p:cNvPr>
            <p:cNvSpPr/>
            <p:nvPr/>
          </p:nvSpPr>
          <p:spPr>
            <a:xfrm>
              <a:off x="6336897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77" y="0"/>
                  </a:moveTo>
                  <a:cubicBezTo>
                    <a:pt x="20" y="77"/>
                    <a:pt x="1" y="173"/>
                    <a:pt x="1" y="268"/>
                  </a:cubicBezTo>
                  <a:lnTo>
                    <a:pt x="1" y="1723"/>
                  </a:lnTo>
                  <a:cubicBezTo>
                    <a:pt x="1" y="2269"/>
                    <a:pt x="154" y="2795"/>
                    <a:pt x="460" y="3245"/>
                  </a:cubicBezTo>
                  <a:lnTo>
                    <a:pt x="499" y="3312"/>
                  </a:lnTo>
                  <a:lnTo>
                    <a:pt x="499" y="575"/>
                  </a:lnTo>
                  <a:cubicBezTo>
                    <a:pt x="499" y="412"/>
                    <a:pt x="422" y="268"/>
                    <a:pt x="298" y="17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26;p90">
              <a:extLst>
                <a:ext uri="{FF2B5EF4-FFF2-40B4-BE49-F238E27FC236}">
                  <a16:creationId xmlns:a16="http://schemas.microsoft.com/office/drawing/2014/main" id="{397CEE08-4898-489F-9541-A7833DC79B7F}"/>
                </a:ext>
              </a:extLst>
            </p:cNvPr>
            <p:cNvSpPr/>
            <p:nvPr/>
          </p:nvSpPr>
          <p:spPr>
            <a:xfrm>
              <a:off x="6402494" y="3452915"/>
              <a:ext cx="13340" cy="86973"/>
            </a:xfrm>
            <a:custGeom>
              <a:avLst/>
              <a:gdLst/>
              <a:ahLst/>
              <a:cxnLst/>
              <a:rect l="l" t="t" r="r" b="b"/>
              <a:pathLst>
                <a:path w="508" h="3312" extrusionOk="0">
                  <a:moveTo>
                    <a:pt x="431" y="0"/>
                  </a:moveTo>
                  <a:lnTo>
                    <a:pt x="202" y="173"/>
                  </a:lnTo>
                  <a:cubicBezTo>
                    <a:pt x="77" y="268"/>
                    <a:pt x="1" y="412"/>
                    <a:pt x="1" y="575"/>
                  </a:cubicBezTo>
                  <a:lnTo>
                    <a:pt x="1" y="3312"/>
                  </a:lnTo>
                  <a:lnTo>
                    <a:pt x="39" y="3245"/>
                  </a:lnTo>
                  <a:cubicBezTo>
                    <a:pt x="345" y="2795"/>
                    <a:pt x="508" y="2269"/>
                    <a:pt x="508" y="1723"/>
                  </a:cubicBezTo>
                  <a:lnTo>
                    <a:pt x="508" y="268"/>
                  </a:lnTo>
                  <a:cubicBezTo>
                    <a:pt x="508" y="173"/>
                    <a:pt x="479" y="77"/>
                    <a:pt x="431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27;p90">
              <a:extLst>
                <a:ext uri="{FF2B5EF4-FFF2-40B4-BE49-F238E27FC236}">
                  <a16:creationId xmlns:a16="http://schemas.microsoft.com/office/drawing/2014/main" id="{79AC1E7A-0E53-4986-A788-0AED5005B07A}"/>
                </a:ext>
              </a:extLst>
            </p:cNvPr>
            <p:cNvSpPr/>
            <p:nvPr/>
          </p:nvSpPr>
          <p:spPr>
            <a:xfrm>
              <a:off x="6356014" y="3434691"/>
              <a:ext cx="40493" cy="105198"/>
            </a:xfrm>
            <a:custGeom>
              <a:avLst/>
              <a:gdLst/>
              <a:ahLst/>
              <a:cxnLst/>
              <a:rect l="l" t="t" r="r" b="b"/>
              <a:pathLst>
                <a:path w="1542" h="4006" extrusionOk="0">
                  <a:moveTo>
                    <a:pt x="254" y="1"/>
                  </a:moveTo>
                  <a:cubicBezTo>
                    <a:pt x="242" y="1"/>
                    <a:pt x="230" y="5"/>
                    <a:pt x="220" y="15"/>
                  </a:cubicBezTo>
                  <a:lnTo>
                    <a:pt x="0" y="283"/>
                  </a:lnTo>
                  <a:lnTo>
                    <a:pt x="345" y="704"/>
                  </a:lnTo>
                  <a:cubicBezTo>
                    <a:pt x="367" y="732"/>
                    <a:pt x="399" y="747"/>
                    <a:pt x="431" y="747"/>
                  </a:cubicBezTo>
                  <a:cubicBezTo>
                    <a:pt x="455" y="747"/>
                    <a:pt x="478" y="739"/>
                    <a:pt x="498" y="723"/>
                  </a:cubicBezTo>
                  <a:lnTo>
                    <a:pt x="651" y="599"/>
                  </a:lnTo>
                  <a:lnTo>
                    <a:pt x="651" y="4006"/>
                  </a:lnTo>
                  <a:lnTo>
                    <a:pt x="900" y="4006"/>
                  </a:lnTo>
                  <a:lnTo>
                    <a:pt x="900" y="599"/>
                  </a:lnTo>
                  <a:lnTo>
                    <a:pt x="1043" y="723"/>
                  </a:lnTo>
                  <a:cubicBezTo>
                    <a:pt x="1063" y="739"/>
                    <a:pt x="1088" y="747"/>
                    <a:pt x="1113" y="747"/>
                  </a:cubicBezTo>
                  <a:cubicBezTo>
                    <a:pt x="1149" y="747"/>
                    <a:pt x="1184" y="732"/>
                    <a:pt x="1206" y="704"/>
                  </a:cubicBezTo>
                  <a:lnTo>
                    <a:pt x="1541" y="283"/>
                  </a:lnTo>
                  <a:lnTo>
                    <a:pt x="1331" y="15"/>
                  </a:lnTo>
                  <a:cubicBezTo>
                    <a:pt x="1321" y="5"/>
                    <a:pt x="1309" y="1"/>
                    <a:pt x="1297" y="1"/>
                  </a:cubicBezTo>
                  <a:cubicBezTo>
                    <a:pt x="1285" y="1"/>
                    <a:pt x="1273" y="5"/>
                    <a:pt x="1264" y="15"/>
                  </a:cubicBezTo>
                  <a:lnTo>
                    <a:pt x="775" y="503"/>
                  </a:lnTo>
                  <a:lnTo>
                    <a:pt x="287" y="15"/>
                  </a:lnTo>
                  <a:cubicBezTo>
                    <a:pt x="278" y="5"/>
                    <a:pt x="266" y="1"/>
                    <a:pt x="254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28;p90">
              <a:extLst>
                <a:ext uri="{FF2B5EF4-FFF2-40B4-BE49-F238E27FC236}">
                  <a16:creationId xmlns:a16="http://schemas.microsoft.com/office/drawing/2014/main" id="{148ADA0A-74FD-4F6B-8801-39F171B84F60}"/>
                </a:ext>
              </a:extLst>
            </p:cNvPr>
            <p:cNvSpPr/>
            <p:nvPr/>
          </p:nvSpPr>
          <p:spPr>
            <a:xfrm>
              <a:off x="6373109" y="3552913"/>
              <a:ext cx="6775" cy="98554"/>
            </a:xfrm>
            <a:custGeom>
              <a:avLst/>
              <a:gdLst/>
              <a:ahLst/>
              <a:cxnLst/>
              <a:rect l="l" t="t" r="r" b="b"/>
              <a:pathLst>
                <a:path w="258" h="3753" extrusionOk="0">
                  <a:moveTo>
                    <a:pt x="139" y="0"/>
                  </a:moveTo>
                  <a:cubicBezTo>
                    <a:pt x="134" y="0"/>
                    <a:pt x="129" y="1"/>
                    <a:pt x="124" y="1"/>
                  </a:cubicBezTo>
                  <a:cubicBezTo>
                    <a:pt x="57" y="1"/>
                    <a:pt x="0" y="49"/>
                    <a:pt x="0" y="116"/>
                  </a:cubicBezTo>
                  <a:lnTo>
                    <a:pt x="0" y="3753"/>
                  </a:lnTo>
                  <a:lnTo>
                    <a:pt x="249" y="3753"/>
                  </a:lnTo>
                  <a:lnTo>
                    <a:pt x="249" y="126"/>
                  </a:lnTo>
                  <a:cubicBezTo>
                    <a:pt x="258" y="55"/>
                    <a:pt x="201" y="0"/>
                    <a:pt x="139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29;p90">
              <a:extLst>
                <a:ext uri="{FF2B5EF4-FFF2-40B4-BE49-F238E27FC236}">
                  <a16:creationId xmlns:a16="http://schemas.microsoft.com/office/drawing/2014/main" id="{2919D891-76B5-4BC5-BC9F-A0008E63C063}"/>
                </a:ext>
              </a:extLst>
            </p:cNvPr>
            <p:cNvSpPr/>
            <p:nvPr/>
          </p:nvSpPr>
          <p:spPr>
            <a:xfrm>
              <a:off x="6349974" y="3368726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57" y="0"/>
                  </a:moveTo>
                  <a:cubicBezTo>
                    <a:pt x="336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0" y="2259"/>
                    <a:pt x="1005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30;p90">
              <a:extLst>
                <a:ext uri="{FF2B5EF4-FFF2-40B4-BE49-F238E27FC236}">
                  <a16:creationId xmlns:a16="http://schemas.microsoft.com/office/drawing/2014/main" id="{810EF235-B73C-4496-9AC8-3265FE49C033}"/>
                </a:ext>
              </a:extLst>
            </p:cNvPr>
            <p:cNvSpPr/>
            <p:nvPr/>
          </p:nvSpPr>
          <p:spPr>
            <a:xfrm>
              <a:off x="6349974" y="3368726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7" y="0"/>
                  </a:moveTo>
                  <a:cubicBezTo>
                    <a:pt x="345" y="0"/>
                    <a:pt x="1" y="335"/>
                    <a:pt x="10" y="756"/>
                  </a:cubicBezTo>
                  <a:lnTo>
                    <a:pt x="10" y="1254"/>
                  </a:lnTo>
                  <a:cubicBezTo>
                    <a:pt x="2" y="1828"/>
                    <a:pt x="478" y="2257"/>
                    <a:pt x="1005" y="2257"/>
                  </a:cubicBezTo>
                  <a:cubicBezTo>
                    <a:pt x="1129" y="2257"/>
                    <a:pt x="1255" y="2233"/>
                    <a:pt x="1379" y="2182"/>
                  </a:cubicBezTo>
                  <a:cubicBezTo>
                    <a:pt x="1005" y="2029"/>
                    <a:pt x="757" y="1666"/>
                    <a:pt x="757" y="1254"/>
                  </a:cubicBezTo>
                  <a:lnTo>
                    <a:pt x="757" y="756"/>
                  </a:lnTo>
                  <a:cubicBezTo>
                    <a:pt x="757" y="393"/>
                    <a:pt x="1015" y="77"/>
                    <a:pt x="1379" y="20"/>
                  </a:cubicBezTo>
                  <a:cubicBezTo>
                    <a:pt x="1340" y="10"/>
                    <a:pt x="130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31;p90">
              <a:extLst>
                <a:ext uri="{FF2B5EF4-FFF2-40B4-BE49-F238E27FC236}">
                  <a16:creationId xmlns:a16="http://schemas.microsoft.com/office/drawing/2014/main" id="{679E0EBD-5B4A-4DDD-B39B-572AE5A1BE2D}"/>
                </a:ext>
              </a:extLst>
            </p:cNvPr>
            <p:cNvSpPr/>
            <p:nvPr/>
          </p:nvSpPr>
          <p:spPr>
            <a:xfrm>
              <a:off x="6349974" y="3368726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5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32;p90">
              <a:extLst>
                <a:ext uri="{FF2B5EF4-FFF2-40B4-BE49-F238E27FC236}">
                  <a16:creationId xmlns:a16="http://schemas.microsoft.com/office/drawing/2014/main" id="{78F98B41-04BB-4AB5-B6C0-EBC045A4894C}"/>
                </a:ext>
              </a:extLst>
            </p:cNvPr>
            <p:cNvSpPr/>
            <p:nvPr/>
          </p:nvSpPr>
          <p:spPr>
            <a:xfrm>
              <a:off x="6349974" y="3368726"/>
              <a:ext cx="36213" cy="24159"/>
            </a:xfrm>
            <a:custGeom>
              <a:avLst/>
              <a:gdLst/>
              <a:ahLst/>
              <a:cxnLst/>
              <a:rect l="l" t="t" r="r" b="b"/>
              <a:pathLst>
                <a:path w="1379" h="920" extrusionOk="0">
                  <a:moveTo>
                    <a:pt x="757" y="0"/>
                  </a:moveTo>
                  <a:cubicBezTo>
                    <a:pt x="345" y="0"/>
                    <a:pt x="1" y="335"/>
                    <a:pt x="10" y="756"/>
                  </a:cubicBezTo>
                  <a:cubicBezTo>
                    <a:pt x="249" y="823"/>
                    <a:pt x="498" y="881"/>
                    <a:pt x="757" y="919"/>
                  </a:cubicBezTo>
                  <a:lnTo>
                    <a:pt x="757" y="756"/>
                  </a:lnTo>
                  <a:cubicBezTo>
                    <a:pt x="757" y="393"/>
                    <a:pt x="1015" y="77"/>
                    <a:pt x="1379" y="20"/>
                  </a:cubicBezTo>
                  <a:cubicBezTo>
                    <a:pt x="1340" y="10"/>
                    <a:pt x="130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33;p90">
              <a:extLst>
                <a:ext uri="{FF2B5EF4-FFF2-40B4-BE49-F238E27FC236}">
                  <a16:creationId xmlns:a16="http://schemas.microsoft.com/office/drawing/2014/main" id="{64F0679C-C710-4715-A99A-FF8EF029DB80}"/>
                </a:ext>
              </a:extLst>
            </p:cNvPr>
            <p:cNvSpPr/>
            <p:nvPr/>
          </p:nvSpPr>
          <p:spPr>
            <a:xfrm>
              <a:off x="6468354" y="3421508"/>
              <a:ext cx="26418" cy="26155"/>
            </a:xfrm>
            <a:custGeom>
              <a:avLst/>
              <a:gdLst/>
              <a:ahLst/>
              <a:cxnLst/>
              <a:rect l="l" t="t" r="r" b="b"/>
              <a:pathLst>
                <a:path w="1006" h="996" extrusionOk="0">
                  <a:moveTo>
                    <a:pt x="0" y="0"/>
                  </a:moveTo>
                  <a:lnTo>
                    <a:pt x="0" y="995"/>
                  </a:lnTo>
                  <a:lnTo>
                    <a:pt x="1005" y="99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34;p90">
              <a:extLst>
                <a:ext uri="{FF2B5EF4-FFF2-40B4-BE49-F238E27FC236}">
                  <a16:creationId xmlns:a16="http://schemas.microsoft.com/office/drawing/2014/main" id="{E45BFCC0-9F64-4322-9EF5-8FFC48B0F960}"/>
                </a:ext>
              </a:extLst>
            </p:cNvPr>
            <p:cNvSpPr/>
            <p:nvPr/>
          </p:nvSpPr>
          <p:spPr>
            <a:xfrm>
              <a:off x="6467094" y="3421508"/>
              <a:ext cx="28912" cy="19695"/>
            </a:xfrm>
            <a:custGeom>
              <a:avLst/>
              <a:gdLst/>
              <a:ahLst/>
              <a:cxnLst/>
              <a:rect l="l" t="t" r="r" b="b"/>
              <a:pathLst>
                <a:path w="1101" h="750" extrusionOk="0">
                  <a:moveTo>
                    <a:pt x="48" y="0"/>
                  </a:moveTo>
                  <a:lnTo>
                    <a:pt x="48" y="498"/>
                  </a:lnTo>
                  <a:cubicBezTo>
                    <a:pt x="48" y="546"/>
                    <a:pt x="29" y="603"/>
                    <a:pt x="0" y="641"/>
                  </a:cubicBezTo>
                  <a:cubicBezTo>
                    <a:pt x="177" y="713"/>
                    <a:pt x="364" y="749"/>
                    <a:pt x="551" y="749"/>
                  </a:cubicBezTo>
                  <a:cubicBezTo>
                    <a:pt x="737" y="749"/>
                    <a:pt x="924" y="713"/>
                    <a:pt x="1101" y="641"/>
                  </a:cubicBezTo>
                  <a:cubicBezTo>
                    <a:pt x="1063" y="603"/>
                    <a:pt x="1053" y="546"/>
                    <a:pt x="1053" y="49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35;p90">
              <a:extLst>
                <a:ext uri="{FF2B5EF4-FFF2-40B4-BE49-F238E27FC236}">
                  <a16:creationId xmlns:a16="http://schemas.microsoft.com/office/drawing/2014/main" id="{952C95E5-49CB-45A5-968B-0185780A579C}"/>
                </a:ext>
              </a:extLst>
            </p:cNvPr>
            <p:cNvSpPr/>
            <p:nvPr/>
          </p:nvSpPr>
          <p:spPr>
            <a:xfrm>
              <a:off x="6441963" y="3442096"/>
              <a:ext cx="78938" cy="97556"/>
            </a:xfrm>
            <a:custGeom>
              <a:avLst/>
              <a:gdLst/>
              <a:ahLst/>
              <a:cxnLst/>
              <a:rect l="l" t="t" r="r" b="b"/>
              <a:pathLst>
                <a:path w="3006" h="3715" extrusionOk="0">
                  <a:moveTo>
                    <a:pt x="737" y="1"/>
                  </a:moveTo>
                  <a:lnTo>
                    <a:pt x="278" y="231"/>
                  </a:lnTo>
                  <a:cubicBezTo>
                    <a:pt x="115" y="317"/>
                    <a:pt x="0" y="489"/>
                    <a:pt x="0" y="680"/>
                  </a:cubicBezTo>
                  <a:lnTo>
                    <a:pt x="0" y="2135"/>
                  </a:lnTo>
                  <a:cubicBezTo>
                    <a:pt x="0" y="2681"/>
                    <a:pt x="163" y="3207"/>
                    <a:pt x="469" y="3657"/>
                  </a:cubicBezTo>
                  <a:lnTo>
                    <a:pt x="508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52" y="3207"/>
                    <a:pt x="3005" y="268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37" y="231"/>
                  </a:cubicBezTo>
                  <a:lnTo>
                    <a:pt x="2278" y="1"/>
                  </a:lnTo>
                  <a:cubicBezTo>
                    <a:pt x="2111" y="203"/>
                    <a:pt x="1595" y="212"/>
                    <a:pt x="1514" y="212"/>
                  </a:cubicBezTo>
                  <a:cubicBezTo>
                    <a:pt x="1507" y="212"/>
                    <a:pt x="1503" y="211"/>
                    <a:pt x="1503" y="211"/>
                  </a:cubicBezTo>
                  <a:cubicBezTo>
                    <a:pt x="1503" y="211"/>
                    <a:pt x="1499" y="212"/>
                    <a:pt x="1492" y="212"/>
                  </a:cubicBezTo>
                  <a:cubicBezTo>
                    <a:pt x="1412" y="212"/>
                    <a:pt x="905" y="203"/>
                    <a:pt x="73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36;p90">
              <a:extLst>
                <a:ext uri="{FF2B5EF4-FFF2-40B4-BE49-F238E27FC236}">
                  <a16:creationId xmlns:a16="http://schemas.microsoft.com/office/drawing/2014/main" id="{0FBC53C6-C282-40C4-A74D-88C43980E77B}"/>
                </a:ext>
              </a:extLst>
            </p:cNvPr>
            <p:cNvSpPr/>
            <p:nvPr/>
          </p:nvSpPr>
          <p:spPr>
            <a:xfrm>
              <a:off x="6455277" y="3539862"/>
              <a:ext cx="52546" cy="111605"/>
            </a:xfrm>
            <a:custGeom>
              <a:avLst/>
              <a:gdLst/>
              <a:ahLst/>
              <a:cxnLst/>
              <a:rect l="l" t="t" r="r" b="b"/>
              <a:pathLst>
                <a:path w="2001" h="4250" extrusionOk="0">
                  <a:moveTo>
                    <a:pt x="1" y="1"/>
                  </a:moveTo>
                  <a:lnTo>
                    <a:pt x="1" y="4250"/>
                  </a:lnTo>
                  <a:lnTo>
                    <a:pt x="2001" y="4250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37;p90">
              <a:extLst>
                <a:ext uri="{FF2B5EF4-FFF2-40B4-BE49-F238E27FC236}">
                  <a16:creationId xmlns:a16="http://schemas.microsoft.com/office/drawing/2014/main" id="{9BE04B35-56F1-4FA5-8B0A-68773C3F9499}"/>
                </a:ext>
              </a:extLst>
            </p:cNvPr>
            <p:cNvSpPr/>
            <p:nvPr/>
          </p:nvSpPr>
          <p:spPr>
            <a:xfrm>
              <a:off x="6441963" y="3452915"/>
              <a:ext cx="13340" cy="86973"/>
            </a:xfrm>
            <a:custGeom>
              <a:avLst/>
              <a:gdLst/>
              <a:ahLst/>
              <a:cxnLst/>
              <a:rect l="l" t="t" r="r" b="b"/>
              <a:pathLst>
                <a:path w="508" h="3312" extrusionOk="0">
                  <a:moveTo>
                    <a:pt x="77" y="0"/>
                  </a:moveTo>
                  <a:cubicBezTo>
                    <a:pt x="29" y="77"/>
                    <a:pt x="0" y="173"/>
                    <a:pt x="0" y="268"/>
                  </a:cubicBezTo>
                  <a:lnTo>
                    <a:pt x="0" y="1723"/>
                  </a:lnTo>
                  <a:cubicBezTo>
                    <a:pt x="0" y="2269"/>
                    <a:pt x="163" y="2795"/>
                    <a:pt x="469" y="3245"/>
                  </a:cubicBezTo>
                  <a:lnTo>
                    <a:pt x="508" y="3312"/>
                  </a:lnTo>
                  <a:lnTo>
                    <a:pt x="508" y="575"/>
                  </a:lnTo>
                  <a:cubicBezTo>
                    <a:pt x="508" y="412"/>
                    <a:pt x="431" y="268"/>
                    <a:pt x="307" y="17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38;p90">
              <a:extLst>
                <a:ext uri="{FF2B5EF4-FFF2-40B4-BE49-F238E27FC236}">
                  <a16:creationId xmlns:a16="http://schemas.microsoft.com/office/drawing/2014/main" id="{45C9B5F5-3BEB-469B-B1D2-22F5B65CC489}"/>
                </a:ext>
              </a:extLst>
            </p:cNvPr>
            <p:cNvSpPr/>
            <p:nvPr/>
          </p:nvSpPr>
          <p:spPr>
            <a:xfrm>
              <a:off x="6507797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422" y="0"/>
                  </a:moveTo>
                  <a:lnTo>
                    <a:pt x="202" y="173"/>
                  </a:lnTo>
                  <a:cubicBezTo>
                    <a:pt x="77" y="268"/>
                    <a:pt x="1" y="412"/>
                    <a:pt x="1" y="575"/>
                  </a:cubicBezTo>
                  <a:lnTo>
                    <a:pt x="1" y="3312"/>
                  </a:lnTo>
                  <a:lnTo>
                    <a:pt x="39" y="3245"/>
                  </a:lnTo>
                  <a:cubicBezTo>
                    <a:pt x="336" y="2795"/>
                    <a:pt x="498" y="2269"/>
                    <a:pt x="498" y="1723"/>
                  </a:cubicBezTo>
                  <a:lnTo>
                    <a:pt x="498" y="268"/>
                  </a:lnTo>
                  <a:cubicBezTo>
                    <a:pt x="498" y="173"/>
                    <a:pt x="470" y="77"/>
                    <a:pt x="422" y="0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39;p90">
              <a:extLst>
                <a:ext uri="{FF2B5EF4-FFF2-40B4-BE49-F238E27FC236}">
                  <a16:creationId xmlns:a16="http://schemas.microsoft.com/office/drawing/2014/main" id="{1520C537-F011-4E11-B55D-567E38C746FB}"/>
                </a:ext>
              </a:extLst>
            </p:cNvPr>
            <p:cNvSpPr/>
            <p:nvPr/>
          </p:nvSpPr>
          <p:spPr>
            <a:xfrm>
              <a:off x="6461317" y="3434691"/>
              <a:ext cx="40493" cy="105198"/>
            </a:xfrm>
            <a:custGeom>
              <a:avLst/>
              <a:gdLst/>
              <a:ahLst/>
              <a:cxnLst/>
              <a:rect l="l" t="t" r="r" b="b"/>
              <a:pathLst>
                <a:path w="1542" h="4006" extrusionOk="0">
                  <a:moveTo>
                    <a:pt x="244" y="1"/>
                  </a:moveTo>
                  <a:cubicBezTo>
                    <a:pt x="232" y="1"/>
                    <a:pt x="220" y="5"/>
                    <a:pt x="211" y="15"/>
                  </a:cubicBezTo>
                  <a:lnTo>
                    <a:pt x="0" y="283"/>
                  </a:lnTo>
                  <a:lnTo>
                    <a:pt x="335" y="704"/>
                  </a:lnTo>
                  <a:cubicBezTo>
                    <a:pt x="357" y="732"/>
                    <a:pt x="393" y="747"/>
                    <a:pt x="428" y="747"/>
                  </a:cubicBezTo>
                  <a:cubicBezTo>
                    <a:pt x="453" y="747"/>
                    <a:pt x="478" y="739"/>
                    <a:pt x="498" y="723"/>
                  </a:cubicBezTo>
                  <a:lnTo>
                    <a:pt x="641" y="599"/>
                  </a:lnTo>
                  <a:lnTo>
                    <a:pt x="641" y="4006"/>
                  </a:lnTo>
                  <a:lnTo>
                    <a:pt x="890" y="4006"/>
                  </a:lnTo>
                  <a:lnTo>
                    <a:pt x="890" y="599"/>
                  </a:lnTo>
                  <a:lnTo>
                    <a:pt x="1043" y="723"/>
                  </a:lnTo>
                  <a:cubicBezTo>
                    <a:pt x="1063" y="739"/>
                    <a:pt x="1087" y="747"/>
                    <a:pt x="1110" y="747"/>
                  </a:cubicBezTo>
                  <a:cubicBezTo>
                    <a:pt x="1142" y="747"/>
                    <a:pt x="1174" y="732"/>
                    <a:pt x="1197" y="704"/>
                  </a:cubicBezTo>
                  <a:lnTo>
                    <a:pt x="1541" y="283"/>
                  </a:lnTo>
                  <a:lnTo>
                    <a:pt x="1321" y="15"/>
                  </a:lnTo>
                  <a:cubicBezTo>
                    <a:pt x="1311" y="5"/>
                    <a:pt x="1299" y="1"/>
                    <a:pt x="1287" y="1"/>
                  </a:cubicBezTo>
                  <a:cubicBezTo>
                    <a:pt x="1275" y="1"/>
                    <a:pt x="1264" y="5"/>
                    <a:pt x="1254" y="15"/>
                  </a:cubicBezTo>
                  <a:lnTo>
                    <a:pt x="766" y="503"/>
                  </a:lnTo>
                  <a:lnTo>
                    <a:pt x="278" y="15"/>
                  </a:lnTo>
                  <a:cubicBezTo>
                    <a:pt x="268" y="5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40;p90">
              <a:extLst>
                <a:ext uri="{FF2B5EF4-FFF2-40B4-BE49-F238E27FC236}">
                  <a16:creationId xmlns:a16="http://schemas.microsoft.com/office/drawing/2014/main" id="{6637D3D0-8B23-4A27-BD4E-C5080642BBCD}"/>
                </a:ext>
              </a:extLst>
            </p:cNvPr>
            <p:cNvSpPr/>
            <p:nvPr/>
          </p:nvSpPr>
          <p:spPr>
            <a:xfrm>
              <a:off x="6478412" y="3552913"/>
              <a:ext cx="6539" cy="98554"/>
            </a:xfrm>
            <a:custGeom>
              <a:avLst/>
              <a:gdLst/>
              <a:ahLst/>
              <a:cxnLst/>
              <a:rect l="l" t="t" r="r" b="b"/>
              <a:pathLst>
                <a:path w="249" h="3753" extrusionOk="0">
                  <a:moveTo>
                    <a:pt x="131" y="0"/>
                  </a:moveTo>
                  <a:cubicBezTo>
                    <a:pt x="126" y="0"/>
                    <a:pt x="120" y="1"/>
                    <a:pt x="115" y="1"/>
                  </a:cubicBezTo>
                  <a:cubicBezTo>
                    <a:pt x="48" y="1"/>
                    <a:pt x="0" y="49"/>
                    <a:pt x="0" y="116"/>
                  </a:cubicBezTo>
                  <a:lnTo>
                    <a:pt x="0" y="3753"/>
                  </a:lnTo>
                  <a:lnTo>
                    <a:pt x="249" y="3753"/>
                  </a:lnTo>
                  <a:lnTo>
                    <a:pt x="249" y="126"/>
                  </a:lnTo>
                  <a:cubicBezTo>
                    <a:pt x="249" y="55"/>
                    <a:pt x="200" y="0"/>
                    <a:pt x="131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41;p90">
              <a:extLst>
                <a:ext uri="{FF2B5EF4-FFF2-40B4-BE49-F238E27FC236}">
                  <a16:creationId xmlns:a16="http://schemas.microsoft.com/office/drawing/2014/main" id="{985F5EB5-5518-445D-BE5B-F8A682B1E420}"/>
                </a:ext>
              </a:extLst>
            </p:cNvPr>
            <p:cNvSpPr/>
            <p:nvPr/>
          </p:nvSpPr>
          <p:spPr>
            <a:xfrm>
              <a:off x="6455277" y="3368726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41" y="2259"/>
                    <a:pt x="996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42;p90">
              <a:extLst>
                <a:ext uri="{FF2B5EF4-FFF2-40B4-BE49-F238E27FC236}">
                  <a16:creationId xmlns:a16="http://schemas.microsoft.com/office/drawing/2014/main" id="{CAD45FD8-9FBA-4B92-9646-3F0B86732529}"/>
                </a:ext>
              </a:extLst>
            </p:cNvPr>
            <p:cNvSpPr/>
            <p:nvPr/>
          </p:nvSpPr>
          <p:spPr>
            <a:xfrm>
              <a:off x="6455277" y="3368726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7" y="0"/>
                  </a:moveTo>
                  <a:cubicBezTo>
                    <a:pt x="33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28"/>
                    <a:pt x="471" y="2257"/>
                    <a:pt x="1001" y="2257"/>
                  </a:cubicBezTo>
                  <a:cubicBezTo>
                    <a:pt x="1126" y="2257"/>
                    <a:pt x="1253" y="2233"/>
                    <a:pt x="1379" y="2182"/>
                  </a:cubicBezTo>
                  <a:cubicBezTo>
                    <a:pt x="996" y="2029"/>
                    <a:pt x="747" y="1666"/>
                    <a:pt x="747" y="1254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79" y="20"/>
                  </a:cubicBezTo>
                  <a:cubicBezTo>
                    <a:pt x="133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43;p90">
              <a:extLst>
                <a:ext uri="{FF2B5EF4-FFF2-40B4-BE49-F238E27FC236}">
                  <a16:creationId xmlns:a16="http://schemas.microsoft.com/office/drawing/2014/main" id="{E0C265DC-F382-4225-8A40-152A79D496AC}"/>
                </a:ext>
              </a:extLst>
            </p:cNvPr>
            <p:cNvSpPr/>
            <p:nvPr/>
          </p:nvSpPr>
          <p:spPr>
            <a:xfrm>
              <a:off x="6455277" y="3368726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5" y="0"/>
                    <a:pt x="1" y="335"/>
                    <a:pt x="1" y="756"/>
                  </a:cubicBezTo>
                  <a:cubicBezTo>
                    <a:pt x="1" y="756"/>
                    <a:pt x="74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44;p90">
              <a:extLst>
                <a:ext uri="{FF2B5EF4-FFF2-40B4-BE49-F238E27FC236}">
                  <a16:creationId xmlns:a16="http://schemas.microsoft.com/office/drawing/2014/main" id="{AA94CFB2-EB9B-4066-8664-6C40634743AB}"/>
                </a:ext>
              </a:extLst>
            </p:cNvPr>
            <p:cNvSpPr/>
            <p:nvPr/>
          </p:nvSpPr>
          <p:spPr>
            <a:xfrm>
              <a:off x="6455277" y="3368726"/>
              <a:ext cx="36213" cy="24159"/>
            </a:xfrm>
            <a:custGeom>
              <a:avLst/>
              <a:gdLst/>
              <a:ahLst/>
              <a:cxnLst/>
              <a:rect l="l" t="t" r="r" b="b"/>
              <a:pathLst>
                <a:path w="1379" h="920" extrusionOk="0">
                  <a:moveTo>
                    <a:pt x="757" y="0"/>
                  </a:moveTo>
                  <a:cubicBezTo>
                    <a:pt x="335" y="0"/>
                    <a:pt x="1" y="335"/>
                    <a:pt x="1" y="756"/>
                  </a:cubicBezTo>
                  <a:cubicBezTo>
                    <a:pt x="249" y="823"/>
                    <a:pt x="498" y="881"/>
                    <a:pt x="757" y="919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79" y="20"/>
                  </a:cubicBezTo>
                  <a:cubicBezTo>
                    <a:pt x="133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45;p90">
              <a:extLst>
                <a:ext uri="{FF2B5EF4-FFF2-40B4-BE49-F238E27FC236}">
                  <a16:creationId xmlns:a16="http://schemas.microsoft.com/office/drawing/2014/main" id="{9B0CBF83-6C96-43ED-B412-78ADA23DE3D4}"/>
                </a:ext>
              </a:extLst>
            </p:cNvPr>
            <p:cNvSpPr/>
            <p:nvPr/>
          </p:nvSpPr>
          <p:spPr>
            <a:xfrm>
              <a:off x="6257985" y="3421508"/>
              <a:ext cx="26181" cy="26155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1" y="0"/>
                  </a:moveTo>
                  <a:lnTo>
                    <a:pt x="1" y="995"/>
                  </a:lnTo>
                  <a:lnTo>
                    <a:pt x="996" y="995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46;p90">
              <a:extLst>
                <a:ext uri="{FF2B5EF4-FFF2-40B4-BE49-F238E27FC236}">
                  <a16:creationId xmlns:a16="http://schemas.microsoft.com/office/drawing/2014/main" id="{362126BD-F0BB-4323-8A3B-87164E115608}"/>
                </a:ext>
              </a:extLst>
            </p:cNvPr>
            <p:cNvSpPr/>
            <p:nvPr/>
          </p:nvSpPr>
          <p:spPr>
            <a:xfrm>
              <a:off x="6256725" y="3421508"/>
              <a:ext cx="28676" cy="19695"/>
            </a:xfrm>
            <a:custGeom>
              <a:avLst/>
              <a:gdLst/>
              <a:ahLst/>
              <a:cxnLst/>
              <a:rect l="l" t="t" r="r" b="b"/>
              <a:pathLst>
                <a:path w="1092" h="750" extrusionOk="0">
                  <a:moveTo>
                    <a:pt x="49" y="0"/>
                  </a:moveTo>
                  <a:lnTo>
                    <a:pt x="49" y="498"/>
                  </a:lnTo>
                  <a:cubicBezTo>
                    <a:pt x="49" y="546"/>
                    <a:pt x="30" y="603"/>
                    <a:pt x="1" y="641"/>
                  </a:cubicBezTo>
                  <a:cubicBezTo>
                    <a:pt x="173" y="713"/>
                    <a:pt x="360" y="749"/>
                    <a:pt x="547" y="749"/>
                  </a:cubicBezTo>
                  <a:cubicBezTo>
                    <a:pt x="733" y="749"/>
                    <a:pt x="920" y="713"/>
                    <a:pt x="1092" y="641"/>
                  </a:cubicBezTo>
                  <a:cubicBezTo>
                    <a:pt x="1063" y="603"/>
                    <a:pt x="1044" y="546"/>
                    <a:pt x="1044" y="498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47;p90">
              <a:extLst>
                <a:ext uri="{FF2B5EF4-FFF2-40B4-BE49-F238E27FC236}">
                  <a16:creationId xmlns:a16="http://schemas.microsoft.com/office/drawing/2014/main" id="{BD144F48-52AD-4E6C-9A39-B7321E2D455C}"/>
                </a:ext>
              </a:extLst>
            </p:cNvPr>
            <p:cNvSpPr/>
            <p:nvPr/>
          </p:nvSpPr>
          <p:spPr>
            <a:xfrm>
              <a:off x="6231594" y="3442096"/>
              <a:ext cx="78964" cy="97556"/>
            </a:xfrm>
            <a:custGeom>
              <a:avLst/>
              <a:gdLst/>
              <a:ahLst/>
              <a:cxnLst/>
              <a:rect l="l" t="t" r="r" b="b"/>
              <a:pathLst>
                <a:path w="3007" h="3715" extrusionOk="0">
                  <a:moveTo>
                    <a:pt x="738" y="1"/>
                  </a:moveTo>
                  <a:lnTo>
                    <a:pt x="279" y="231"/>
                  </a:lnTo>
                  <a:cubicBezTo>
                    <a:pt x="106" y="317"/>
                    <a:pt x="1" y="489"/>
                    <a:pt x="1" y="680"/>
                  </a:cubicBezTo>
                  <a:lnTo>
                    <a:pt x="1" y="2135"/>
                  </a:lnTo>
                  <a:cubicBezTo>
                    <a:pt x="1" y="2681"/>
                    <a:pt x="164" y="3207"/>
                    <a:pt x="460" y="3657"/>
                  </a:cubicBezTo>
                  <a:lnTo>
                    <a:pt x="499" y="3714"/>
                  </a:lnTo>
                  <a:lnTo>
                    <a:pt x="2508" y="3714"/>
                  </a:lnTo>
                  <a:lnTo>
                    <a:pt x="2537" y="3657"/>
                  </a:lnTo>
                  <a:cubicBezTo>
                    <a:pt x="2843" y="3207"/>
                    <a:pt x="3006" y="2681"/>
                    <a:pt x="3006" y="2135"/>
                  </a:cubicBezTo>
                  <a:lnTo>
                    <a:pt x="3006" y="680"/>
                  </a:lnTo>
                  <a:cubicBezTo>
                    <a:pt x="3006" y="489"/>
                    <a:pt x="2901" y="317"/>
                    <a:pt x="2729" y="231"/>
                  </a:cubicBezTo>
                  <a:lnTo>
                    <a:pt x="2269" y="1"/>
                  </a:lnTo>
                  <a:cubicBezTo>
                    <a:pt x="2102" y="203"/>
                    <a:pt x="1594" y="212"/>
                    <a:pt x="1514" y="212"/>
                  </a:cubicBezTo>
                  <a:cubicBezTo>
                    <a:pt x="1507" y="212"/>
                    <a:pt x="1504" y="211"/>
                    <a:pt x="1504" y="211"/>
                  </a:cubicBezTo>
                  <a:cubicBezTo>
                    <a:pt x="1504" y="211"/>
                    <a:pt x="1500" y="212"/>
                    <a:pt x="1493" y="212"/>
                  </a:cubicBezTo>
                  <a:cubicBezTo>
                    <a:pt x="1413" y="212"/>
                    <a:pt x="905" y="203"/>
                    <a:pt x="738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48;p90">
              <a:extLst>
                <a:ext uri="{FF2B5EF4-FFF2-40B4-BE49-F238E27FC236}">
                  <a16:creationId xmlns:a16="http://schemas.microsoft.com/office/drawing/2014/main" id="{2B052438-448E-47C9-AC0B-2936793F66DC}"/>
                </a:ext>
              </a:extLst>
            </p:cNvPr>
            <p:cNvSpPr/>
            <p:nvPr/>
          </p:nvSpPr>
          <p:spPr>
            <a:xfrm>
              <a:off x="6244672" y="3539862"/>
              <a:ext cx="52809" cy="111605"/>
            </a:xfrm>
            <a:custGeom>
              <a:avLst/>
              <a:gdLst/>
              <a:ahLst/>
              <a:cxnLst/>
              <a:rect l="l" t="t" r="r" b="b"/>
              <a:pathLst>
                <a:path w="2011" h="4250" extrusionOk="0">
                  <a:moveTo>
                    <a:pt x="1" y="1"/>
                  </a:moveTo>
                  <a:lnTo>
                    <a:pt x="1" y="4250"/>
                  </a:lnTo>
                  <a:lnTo>
                    <a:pt x="2010" y="4250"/>
                  </a:lnTo>
                  <a:lnTo>
                    <a:pt x="2010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49;p90">
              <a:extLst>
                <a:ext uri="{FF2B5EF4-FFF2-40B4-BE49-F238E27FC236}">
                  <a16:creationId xmlns:a16="http://schemas.microsoft.com/office/drawing/2014/main" id="{62CCF54D-BD73-455C-91EF-862B904E5E18}"/>
                </a:ext>
              </a:extLst>
            </p:cNvPr>
            <p:cNvSpPr/>
            <p:nvPr/>
          </p:nvSpPr>
          <p:spPr>
            <a:xfrm>
              <a:off x="6231594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78" y="0"/>
                  </a:moveTo>
                  <a:cubicBezTo>
                    <a:pt x="30" y="77"/>
                    <a:pt x="1" y="173"/>
                    <a:pt x="1" y="268"/>
                  </a:cubicBezTo>
                  <a:lnTo>
                    <a:pt x="1" y="1723"/>
                  </a:lnTo>
                  <a:cubicBezTo>
                    <a:pt x="1" y="2269"/>
                    <a:pt x="164" y="2795"/>
                    <a:pt x="460" y="3245"/>
                  </a:cubicBezTo>
                  <a:lnTo>
                    <a:pt x="499" y="3312"/>
                  </a:lnTo>
                  <a:lnTo>
                    <a:pt x="499" y="575"/>
                  </a:lnTo>
                  <a:cubicBezTo>
                    <a:pt x="499" y="412"/>
                    <a:pt x="432" y="268"/>
                    <a:pt x="307" y="173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50;p90">
              <a:extLst>
                <a:ext uri="{FF2B5EF4-FFF2-40B4-BE49-F238E27FC236}">
                  <a16:creationId xmlns:a16="http://schemas.microsoft.com/office/drawing/2014/main" id="{7C2C351B-287A-4287-BEFD-A0303EBE6965}"/>
                </a:ext>
              </a:extLst>
            </p:cNvPr>
            <p:cNvSpPr/>
            <p:nvPr/>
          </p:nvSpPr>
          <p:spPr>
            <a:xfrm>
              <a:off x="6297454" y="3452915"/>
              <a:ext cx="13104" cy="86973"/>
            </a:xfrm>
            <a:custGeom>
              <a:avLst/>
              <a:gdLst/>
              <a:ahLst/>
              <a:cxnLst/>
              <a:rect l="l" t="t" r="r" b="b"/>
              <a:pathLst>
                <a:path w="499" h="3312" extrusionOk="0">
                  <a:moveTo>
                    <a:pt x="421" y="0"/>
                  </a:moveTo>
                  <a:lnTo>
                    <a:pt x="201" y="173"/>
                  </a:lnTo>
                  <a:cubicBezTo>
                    <a:pt x="67" y="268"/>
                    <a:pt x="0" y="412"/>
                    <a:pt x="0" y="575"/>
                  </a:cubicBezTo>
                  <a:lnTo>
                    <a:pt x="0" y="3312"/>
                  </a:lnTo>
                  <a:lnTo>
                    <a:pt x="39" y="3245"/>
                  </a:lnTo>
                  <a:cubicBezTo>
                    <a:pt x="335" y="2795"/>
                    <a:pt x="498" y="2269"/>
                    <a:pt x="498" y="1723"/>
                  </a:cubicBezTo>
                  <a:lnTo>
                    <a:pt x="498" y="268"/>
                  </a:lnTo>
                  <a:cubicBezTo>
                    <a:pt x="498" y="173"/>
                    <a:pt x="469" y="77"/>
                    <a:pt x="421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51;p90">
              <a:extLst>
                <a:ext uri="{FF2B5EF4-FFF2-40B4-BE49-F238E27FC236}">
                  <a16:creationId xmlns:a16="http://schemas.microsoft.com/office/drawing/2014/main" id="{24614AB5-A7F6-4542-862C-C2FFB4548368}"/>
                </a:ext>
              </a:extLst>
            </p:cNvPr>
            <p:cNvSpPr/>
            <p:nvPr/>
          </p:nvSpPr>
          <p:spPr>
            <a:xfrm>
              <a:off x="6250948" y="3434691"/>
              <a:ext cx="40257" cy="105198"/>
            </a:xfrm>
            <a:custGeom>
              <a:avLst/>
              <a:gdLst/>
              <a:ahLst/>
              <a:cxnLst/>
              <a:rect l="l" t="t" r="r" b="b"/>
              <a:pathLst>
                <a:path w="1533" h="4006" extrusionOk="0">
                  <a:moveTo>
                    <a:pt x="245" y="1"/>
                  </a:moveTo>
                  <a:cubicBezTo>
                    <a:pt x="233" y="1"/>
                    <a:pt x="221" y="5"/>
                    <a:pt x="211" y="15"/>
                  </a:cubicBezTo>
                  <a:lnTo>
                    <a:pt x="1" y="283"/>
                  </a:lnTo>
                  <a:lnTo>
                    <a:pt x="336" y="704"/>
                  </a:lnTo>
                  <a:cubicBezTo>
                    <a:pt x="358" y="732"/>
                    <a:pt x="393" y="747"/>
                    <a:pt x="428" y="747"/>
                  </a:cubicBezTo>
                  <a:cubicBezTo>
                    <a:pt x="454" y="747"/>
                    <a:pt x="479" y="739"/>
                    <a:pt x="499" y="723"/>
                  </a:cubicBezTo>
                  <a:lnTo>
                    <a:pt x="642" y="599"/>
                  </a:lnTo>
                  <a:lnTo>
                    <a:pt x="642" y="4006"/>
                  </a:lnTo>
                  <a:lnTo>
                    <a:pt x="891" y="4006"/>
                  </a:lnTo>
                  <a:lnTo>
                    <a:pt x="891" y="599"/>
                  </a:lnTo>
                  <a:lnTo>
                    <a:pt x="1044" y="723"/>
                  </a:lnTo>
                  <a:cubicBezTo>
                    <a:pt x="1064" y="739"/>
                    <a:pt x="1087" y="747"/>
                    <a:pt x="1110" y="747"/>
                  </a:cubicBezTo>
                  <a:cubicBezTo>
                    <a:pt x="1143" y="747"/>
                    <a:pt x="1175" y="732"/>
                    <a:pt x="1197" y="704"/>
                  </a:cubicBezTo>
                  <a:lnTo>
                    <a:pt x="1532" y="283"/>
                  </a:lnTo>
                  <a:lnTo>
                    <a:pt x="1322" y="15"/>
                  </a:lnTo>
                  <a:cubicBezTo>
                    <a:pt x="1312" y="5"/>
                    <a:pt x="1300" y="1"/>
                    <a:pt x="1288" y="1"/>
                  </a:cubicBezTo>
                  <a:cubicBezTo>
                    <a:pt x="1276" y="1"/>
                    <a:pt x="1264" y="5"/>
                    <a:pt x="1255" y="15"/>
                  </a:cubicBezTo>
                  <a:lnTo>
                    <a:pt x="767" y="503"/>
                  </a:lnTo>
                  <a:lnTo>
                    <a:pt x="278" y="15"/>
                  </a:lnTo>
                  <a:cubicBezTo>
                    <a:pt x="269" y="5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52;p90">
              <a:extLst>
                <a:ext uri="{FF2B5EF4-FFF2-40B4-BE49-F238E27FC236}">
                  <a16:creationId xmlns:a16="http://schemas.microsoft.com/office/drawing/2014/main" id="{F40A8E3A-BE3C-43F9-BDE1-CBEC592C29A3}"/>
                </a:ext>
              </a:extLst>
            </p:cNvPr>
            <p:cNvSpPr/>
            <p:nvPr/>
          </p:nvSpPr>
          <p:spPr>
            <a:xfrm>
              <a:off x="6268043" y="3552913"/>
              <a:ext cx="6565" cy="98554"/>
            </a:xfrm>
            <a:custGeom>
              <a:avLst/>
              <a:gdLst/>
              <a:ahLst/>
              <a:cxnLst/>
              <a:rect l="l" t="t" r="r" b="b"/>
              <a:pathLst>
                <a:path w="250" h="3753" extrusionOk="0">
                  <a:moveTo>
                    <a:pt x="132" y="0"/>
                  </a:moveTo>
                  <a:cubicBezTo>
                    <a:pt x="127" y="0"/>
                    <a:pt x="121" y="1"/>
                    <a:pt x="116" y="1"/>
                  </a:cubicBezTo>
                  <a:cubicBezTo>
                    <a:pt x="49" y="1"/>
                    <a:pt x="1" y="49"/>
                    <a:pt x="1" y="116"/>
                  </a:cubicBezTo>
                  <a:lnTo>
                    <a:pt x="1" y="3753"/>
                  </a:lnTo>
                  <a:lnTo>
                    <a:pt x="249" y="3753"/>
                  </a:lnTo>
                  <a:lnTo>
                    <a:pt x="249" y="126"/>
                  </a:lnTo>
                  <a:cubicBezTo>
                    <a:pt x="249" y="55"/>
                    <a:pt x="200" y="0"/>
                    <a:pt x="132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53;p90">
              <a:extLst>
                <a:ext uri="{FF2B5EF4-FFF2-40B4-BE49-F238E27FC236}">
                  <a16:creationId xmlns:a16="http://schemas.microsoft.com/office/drawing/2014/main" id="{D2D24626-B851-4841-9989-15D817FF0D83}"/>
                </a:ext>
              </a:extLst>
            </p:cNvPr>
            <p:cNvSpPr/>
            <p:nvPr/>
          </p:nvSpPr>
          <p:spPr>
            <a:xfrm>
              <a:off x="6244672" y="3368726"/>
              <a:ext cx="52809" cy="59321"/>
            </a:xfrm>
            <a:custGeom>
              <a:avLst/>
              <a:gdLst/>
              <a:ahLst/>
              <a:cxnLst/>
              <a:rect l="l" t="t" r="r" b="b"/>
              <a:pathLst>
                <a:path w="2011" h="2259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0" y="2259"/>
                    <a:pt x="1006" y="2259"/>
                  </a:cubicBezTo>
                  <a:cubicBezTo>
                    <a:pt x="1561" y="2259"/>
                    <a:pt x="2010" y="1809"/>
                    <a:pt x="2010" y="1254"/>
                  </a:cubicBezTo>
                  <a:lnTo>
                    <a:pt x="2010" y="756"/>
                  </a:lnTo>
                  <a:cubicBezTo>
                    <a:pt x="2010" y="335"/>
                    <a:pt x="1675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54;p90">
              <a:extLst>
                <a:ext uri="{FF2B5EF4-FFF2-40B4-BE49-F238E27FC236}">
                  <a16:creationId xmlns:a16="http://schemas.microsoft.com/office/drawing/2014/main" id="{9D31511B-AA61-4E61-AF1C-5F2B3A3756A1}"/>
                </a:ext>
              </a:extLst>
            </p:cNvPr>
            <p:cNvSpPr/>
            <p:nvPr/>
          </p:nvSpPr>
          <p:spPr>
            <a:xfrm>
              <a:off x="6244934" y="3368726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28"/>
                    <a:pt x="471" y="2257"/>
                    <a:pt x="1001" y="2257"/>
                  </a:cubicBezTo>
                  <a:cubicBezTo>
                    <a:pt x="1125" y="2257"/>
                    <a:pt x="1253" y="2233"/>
                    <a:pt x="1378" y="2182"/>
                  </a:cubicBezTo>
                  <a:cubicBezTo>
                    <a:pt x="996" y="2029"/>
                    <a:pt x="747" y="1666"/>
                    <a:pt x="747" y="1254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69" y="20"/>
                  </a:cubicBezTo>
                  <a:cubicBezTo>
                    <a:pt x="1330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55;p90">
              <a:extLst>
                <a:ext uri="{FF2B5EF4-FFF2-40B4-BE49-F238E27FC236}">
                  <a16:creationId xmlns:a16="http://schemas.microsoft.com/office/drawing/2014/main" id="{E69B2A76-5EE7-4515-A5AA-127B62EA224F}"/>
                </a:ext>
              </a:extLst>
            </p:cNvPr>
            <p:cNvSpPr/>
            <p:nvPr/>
          </p:nvSpPr>
          <p:spPr>
            <a:xfrm>
              <a:off x="6244672" y="3368726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75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57" y="1005"/>
                    <a:pt x="2010" y="1005"/>
                  </a:cubicBezTo>
                  <a:lnTo>
                    <a:pt x="2010" y="756"/>
                  </a:lnTo>
                  <a:cubicBezTo>
                    <a:pt x="2010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56;p90">
              <a:extLst>
                <a:ext uri="{FF2B5EF4-FFF2-40B4-BE49-F238E27FC236}">
                  <a16:creationId xmlns:a16="http://schemas.microsoft.com/office/drawing/2014/main" id="{02B3E48C-A321-4B78-9B44-C12BBB34817C}"/>
                </a:ext>
              </a:extLst>
            </p:cNvPr>
            <p:cNvSpPr/>
            <p:nvPr/>
          </p:nvSpPr>
          <p:spPr>
            <a:xfrm>
              <a:off x="6244934" y="3368726"/>
              <a:ext cx="35950" cy="24159"/>
            </a:xfrm>
            <a:custGeom>
              <a:avLst/>
              <a:gdLst/>
              <a:ahLst/>
              <a:cxnLst/>
              <a:rect l="l" t="t" r="r" b="b"/>
              <a:pathLst>
                <a:path w="1369" h="920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49" y="823"/>
                    <a:pt x="498" y="881"/>
                    <a:pt x="747" y="919"/>
                  </a:cubicBezTo>
                  <a:lnTo>
                    <a:pt x="747" y="756"/>
                  </a:lnTo>
                  <a:cubicBezTo>
                    <a:pt x="747" y="393"/>
                    <a:pt x="1015" y="77"/>
                    <a:pt x="1369" y="20"/>
                  </a:cubicBezTo>
                  <a:cubicBezTo>
                    <a:pt x="1330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57;p90">
              <a:extLst>
                <a:ext uri="{FF2B5EF4-FFF2-40B4-BE49-F238E27FC236}">
                  <a16:creationId xmlns:a16="http://schemas.microsoft.com/office/drawing/2014/main" id="{56A8E39E-63DF-46D2-913E-439AC944A576}"/>
                </a:ext>
              </a:extLst>
            </p:cNvPr>
            <p:cNvSpPr/>
            <p:nvPr/>
          </p:nvSpPr>
          <p:spPr>
            <a:xfrm>
              <a:off x="6205229" y="3533087"/>
              <a:ext cx="26391" cy="26418"/>
            </a:xfrm>
            <a:custGeom>
              <a:avLst/>
              <a:gdLst/>
              <a:ahLst/>
              <a:cxnLst/>
              <a:rect l="l" t="t" r="r" b="b"/>
              <a:pathLst>
                <a:path w="1005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1005" y="10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58;p90">
              <a:extLst>
                <a:ext uri="{FF2B5EF4-FFF2-40B4-BE49-F238E27FC236}">
                  <a16:creationId xmlns:a16="http://schemas.microsoft.com/office/drawing/2014/main" id="{891AA652-DC78-4859-B99F-1974494DF672}"/>
                </a:ext>
              </a:extLst>
            </p:cNvPr>
            <p:cNvSpPr/>
            <p:nvPr/>
          </p:nvSpPr>
          <p:spPr>
            <a:xfrm>
              <a:off x="6203969" y="3533087"/>
              <a:ext cx="28912" cy="19931"/>
            </a:xfrm>
            <a:custGeom>
              <a:avLst/>
              <a:gdLst/>
              <a:ahLst/>
              <a:cxnLst/>
              <a:rect l="l" t="t" r="r" b="b"/>
              <a:pathLst>
                <a:path w="1101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39" y="603"/>
                    <a:pt x="0" y="651"/>
                  </a:cubicBezTo>
                  <a:cubicBezTo>
                    <a:pt x="177" y="723"/>
                    <a:pt x="364" y="759"/>
                    <a:pt x="551" y="759"/>
                  </a:cubicBezTo>
                  <a:cubicBezTo>
                    <a:pt x="737" y="759"/>
                    <a:pt x="924" y="723"/>
                    <a:pt x="1101" y="651"/>
                  </a:cubicBezTo>
                  <a:cubicBezTo>
                    <a:pt x="1072" y="603"/>
                    <a:pt x="1053" y="555"/>
                    <a:pt x="1053" y="50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59;p90">
              <a:extLst>
                <a:ext uri="{FF2B5EF4-FFF2-40B4-BE49-F238E27FC236}">
                  <a16:creationId xmlns:a16="http://schemas.microsoft.com/office/drawing/2014/main" id="{EB14207B-AB2C-43EC-B78B-4BC97EFD5251}"/>
                </a:ext>
              </a:extLst>
            </p:cNvPr>
            <p:cNvSpPr/>
            <p:nvPr/>
          </p:nvSpPr>
          <p:spPr>
            <a:xfrm>
              <a:off x="6179074" y="3553938"/>
              <a:ext cx="78938" cy="97530"/>
            </a:xfrm>
            <a:custGeom>
              <a:avLst/>
              <a:gdLst/>
              <a:ahLst/>
              <a:cxnLst/>
              <a:rect l="l" t="t" r="r" b="b"/>
              <a:pathLst>
                <a:path w="3006" h="3714" extrusionOk="0">
                  <a:moveTo>
                    <a:pt x="728" y="1"/>
                  </a:moveTo>
                  <a:lnTo>
                    <a:pt x="278" y="230"/>
                  </a:lnTo>
                  <a:cubicBezTo>
                    <a:pt x="106" y="317"/>
                    <a:pt x="1" y="489"/>
                    <a:pt x="1" y="680"/>
                  </a:cubicBezTo>
                  <a:lnTo>
                    <a:pt x="1" y="2135"/>
                  </a:lnTo>
                  <a:cubicBezTo>
                    <a:pt x="1" y="2671"/>
                    <a:pt x="154" y="3207"/>
                    <a:pt x="460" y="3657"/>
                  </a:cubicBezTo>
                  <a:lnTo>
                    <a:pt x="498" y="3714"/>
                  </a:lnTo>
                  <a:lnTo>
                    <a:pt x="2499" y="3714"/>
                  </a:lnTo>
                  <a:lnTo>
                    <a:pt x="2537" y="3657"/>
                  </a:lnTo>
                  <a:cubicBezTo>
                    <a:pt x="2843" y="3207"/>
                    <a:pt x="3006" y="2671"/>
                    <a:pt x="3006" y="2135"/>
                  </a:cubicBezTo>
                  <a:lnTo>
                    <a:pt x="3006" y="680"/>
                  </a:lnTo>
                  <a:cubicBezTo>
                    <a:pt x="3006" y="489"/>
                    <a:pt x="2891" y="317"/>
                    <a:pt x="2728" y="230"/>
                  </a:cubicBezTo>
                  <a:lnTo>
                    <a:pt x="2269" y="1"/>
                  </a:lnTo>
                  <a:cubicBezTo>
                    <a:pt x="2102" y="203"/>
                    <a:pt x="1594" y="211"/>
                    <a:pt x="1514" y="211"/>
                  </a:cubicBezTo>
                  <a:cubicBezTo>
                    <a:pt x="1507" y="211"/>
                    <a:pt x="1503" y="211"/>
                    <a:pt x="1503" y="211"/>
                  </a:cubicBezTo>
                  <a:cubicBezTo>
                    <a:pt x="1503" y="211"/>
                    <a:pt x="1500" y="211"/>
                    <a:pt x="1493" y="211"/>
                  </a:cubicBezTo>
                  <a:cubicBezTo>
                    <a:pt x="1412" y="211"/>
                    <a:pt x="904" y="203"/>
                    <a:pt x="728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60;p90">
              <a:extLst>
                <a:ext uri="{FF2B5EF4-FFF2-40B4-BE49-F238E27FC236}">
                  <a16:creationId xmlns:a16="http://schemas.microsoft.com/office/drawing/2014/main" id="{A9F19BA9-C5B1-4583-A580-BE5015A8855A}"/>
                </a:ext>
              </a:extLst>
            </p:cNvPr>
            <p:cNvSpPr/>
            <p:nvPr/>
          </p:nvSpPr>
          <p:spPr>
            <a:xfrm>
              <a:off x="6192152" y="3651441"/>
              <a:ext cx="52546" cy="46034"/>
            </a:xfrm>
            <a:custGeom>
              <a:avLst/>
              <a:gdLst/>
              <a:ahLst/>
              <a:cxnLst/>
              <a:rect l="l" t="t" r="r" b="b"/>
              <a:pathLst>
                <a:path w="2001" h="1753" extrusionOk="0">
                  <a:moveTo>
                    <a:pt x="0" y="1"/>
                  </a:moveTo>
                  <a:lnTo>
                    <a:pt x="0" y="1503"/>
                  </a:lnTo>
                  <a:cubicBezTo>
                    <a:pt x="0" y="1647"/>
                    <a:pt x="115" y="1752"/>
                    <a:pt x="249" y="1752"/>
                  </a:cubicBezTo>
                  <a:lnTo>
                    <a:pt x="1752" y="1752"/>
                  </a:lnTo>
                  <a:cubicBezTo>
                    <a:pt x="1895" y="1752"/>
                    <a:pt x="2001" y="1647"/>
                    <a:pt x="2001" y="150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61;p90">
              <a:extLst>
                <a:ext uri="{FF2B5EF4-FFF2-40B4-BE49-F238E27FC236}">
                  <a16:creationId xmlns:a16="http://schemas.microsoft.com/office/drawing/2014/main" id="{0C6BA88A-12E0-4F91-844C-453B75D2A6D5}"/>
                </a:ext>
              </a:extLst>
            </p:cNvPr>
            <p:cNvSpPr/>
            <p:nvPr/>
          </p:nvSpPr>
          <p:spPr>
            <a:xfrm>
              <a:off x="6179074" y="3564757"/>
              <a:ext cx="13104" cy="86711"/>
            </a:xfrm>
            <a:custGeom>
              <a:avLst/>
              <a:gdLst/>
              <a:ahLst/>
              <a:cxnLst/>
              <a:rect l="l" t="t" r="r" b="b"/>
              <a:pathLst>
                <a:path w="499" h="3302" extrusionOk="0">
                  <a:moveTo>
                    <a:pt x="77" y="0"/>
                  </a:moveTo>
                  <a:cubicBezTo>
                    <a:pt x="20" y="77"/>
                    <a:pt x="1" y="163"/>
                    <a:pt x="1" y="259"/>
                  </a:cubicBezTo>
                  <a:lnTo>
                    <a:pt x="1" y="1713"/>
                  </a:lnTo>
                  <a:cubicBezTo>
                    <a:pt x="1" y="2259"/>
                    <a:pt x="154" y="2795"/>
                    <a:pt x="460" y="3245"/>
                  </a:cubicBezTo>
                  <a:lnTo>
                    <a:pt x="498" y="3302"/>
                  </a:lnTo>
                  <a:lnTo>
                    <a:pt x="498" y="565"/>
                  </a:lnTo>
                  <a:cubicBezTo>
                    <a:pt x="498" y="412"/>
                    <a:pt x="422" y="259"/>
                    <a:pt x="297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62;p90">
              <a:extLst>
                <a:ext uri="{FF2B5EF4-FFF2-40B4-BE49-F238E27FC236}">
                  <a16:creationId xmlns:a16="http://schemas.microsoft.com/office/drawing/2014/main" id="{BA9F6890-E95D-46FF-AC96-59BE6F17E19C}"/>
                </a:ext>
              </a:extLst>
            </p:cNvPr>
            <p:cNvSpPr/>
            <p:nvPr/>
          </p:nvSpPr>
          <p:spPr>
            <a:xfrm>
              <a:off x="6244672" y="3564757"/>
              <a:ext cx="13340" cy="86711"/>
            </a:xfrm>
            <a:custGeom>
              <a:avLst/>
              <a:gdLst/>
              <a:ahLst/>
              <a:cxnLst/>
              <a:rect l="l" t="t" r="r" b="b"/>
              <a:pathLst>
                <a:path w="508" h="3302" extrusionOk="0">
                  <a:moveTo>
                    <a:pt x="431" y="0"/>
                  </a:moveTo>
                  <a:lnTo>
                    <a:pt x="202" y="163"/>
                  </a:lnTo>
                  <a:cubicBezTo>
                    <a:pt x="77" y="259"/>
                    <a:pt x="1" y="412"/>
                    <a:pt x="1" y="565"/>
                  </a:cubicBezTo>
                  <a:lnTo>
                    <a:pt x="1" y="3302"/>
                  </a:lnTo>
                  <a:lnTo>
                    <a:pt x="39" y="3245"/>
                  </a:lnTo>
                  <a:cubicBezTo>
                    <a:pt x="345" y="2795"/>
                    <a:pt x="508" y="2259"/>
                    <a:pt x="508" y="1713"/>
                  </a:cubicBezTo>
                  <a:lnTo>
                    <a:pt x="508" y="259"/>
                  </a:lnTo>
                  <a:cubicBezTo>
                    <a:pt x="508" y="163"/>
                    <a:pt x="479" y="77"/>
                    <a:pt x="431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63;p90">
              <a:extLst>
                <a:ext uri="{FF2B5EF4-FFF2-40B4-BE49-F238E27FC236}">
                  <a16:creationId xmlns:a16="http://schemas.microsoft.com/office/drawing/2014/main" id="{20D20D29-698C-4224-ACFC-7B6400332B7F}"/>
                </a:ext>
              </a:extLst>
            </p:cNvPr>
            <p:cNvSpPr/>
            <p:nvPr/>
          </p:nvSpPr>
          <p:spPr>
            <a:xfrm>
              <a:off x="6198191" y="3546270"/>
              <a:ext cx="40467" cy="105198"/>
            </a:xfrm>
            <a:custGeom>
              <a:avLst/>
              <a:gdLst/>
              <a:ahLst/>
              <a:cxnLst/>
              <a:rect l="l" t="t" r="r" b="b"/>
              <a:pathLst>
                <a:path w="1541" h="4006" extrusionOk="0">
                  <a:moveTo>
                    <a:pt x="250" y="1"/>
                  </a:moveTo>
                  <a:cubicBezTo>
                    <a:pt x="237" y="1"/>
                    <a:pt x="225" y="6"/>
                    <a:pt x="220" y="15"/>
                  </a:cubicBezTo>
                  <a:lnTo>
                    <a:pt x="0" y="293"/>
                  </a:lnTo>
                  <a:lnTo>
                    <a:pt x="345" y="714"/>
                  </a:lnTo>
                  <a:cubicBezTo>
                    <a:pt x="365" y="739"/>
                    <a:pt x="393" y="751"/>
                    <a:pt x="422" y="751"/>
                  </a:cubicBezTo>
                  <a:cubicBezTo>
                    <a:pt x="448" y="751"/>
                    <a:pt x="475" y="741"/>
                    <a:pt x="498" y="723"/>
                  </a:cubicBezTo>
                  <a:lnTo>
                    <a:pt x="651" y="609"/>
                  </a:lnTo>
                  <a:lnTo>
                    <a:pt x="651" y="4006"/>
                  </a:lnTo>
                  <a:lnTo>
                    <a:pt x="900" y="4006"/>
                  </a:lnTo>
                  <a:lnTo>
                    <a:pt x="900" y="609"/>
                  </a:lnTo>
                  <a:lnTo>
                    <a:pt x="1043" y="723"/>
                  </a:lnTo>
                  <a:cubicBezTo>
                    <a:pt x="1065" y="745"/>
                    <a:pt x="1090" y="755"/>
                    <a:pt x="1116" y="755"/>
                  </a:cubicBezTo>
                  <a:cubicBezTo>
                    <a:pt x="1148" y="755"/>
                    <a:pt x="1180" y="740"/>
                    <a:pt x="1206" y="714"/>
                  </a:cubicBezTo>
                  <a:lnTo>
                    <a:pt x="1541" y="293"/>
                  </a:lnTo>
                  <a:lnTo>
                    <a:pt x="1330" y="25"/>
                  </a:lnTo>
                  <a:cubicBezTo>
                    <a:pt x="1321" y="15"/>
                    <a:pt x="1309" y="10"/>
                    <a:pt x="1297" y="10"/>
                  </a:cubicBezTo>
                  <a:cubicBezTo>
                    <a:pt x="1285" y="10"/>
                    <a:pt x="1273" y="15"/>
                    <a:pt x="1263" y="25"/>
                  </a:cubicBezTo>
                  <a:lnTo>
                    <a:pt x="775" y="503"/>
                  </a:lnTo>
                  <a:lnTo>
                    <a:pt x="287" y="15"/>
                  </a:lnTo>
                  <a:cubicBezTo>
                    <a:pt x="278" y="6"/>
                    <a:pt x="263" y="1"/>
                    <a:pt x="250" y="1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64;p90">
              <a:extLst>
                <a:ext uri="{FF2B5EF4-FFF2-40B4-BE49-F238E27FC236}">
                  <a16:creationId xmlns:a16="http://schemas.microsoft.com/office/drawing/2014/main" id="{5608F734-4BE0-4E15-BECD-F74D5BC4B704}"/>
                </a:ext>
              </a:extLst>
            </p:cNvPr>
            <p:cNvSpPr/>
            <p:nvPr/>
          </p:nvSpPr>
          <p:spPr>
            <a:xfrm>
              <a:off x="6215260" y="3664755"/>
              <a:ext cx="6565" cy="32720"/>
            </a:xfrm>
            <a:custGeom>
              <a:avLst/>
              <a:gdLst/>
              <a:ahLst/>
              <a:cxnLst/>
              <a:rect l="l" t="t" r="r" b="b"/>
              <a:pathLst>
                <a:path w="250" h="1246" extrusionOk="0">
                  <a:moveTo>
                    <a:pt x="140" y="0"/>
                  </a:moveTo>
                  <a:cubicBezTo>
                    <a:pt x="135" y="0"/>
                    <a:pt x="130" y="0"/>
                    <a:pt x="125" y="1"/>
                  </a:cubicBezTo>
                  <a:cubicBezTo>
                    <a:pt x="58" y="1"/>
                    <a:pt x="1" y="49"/>
                    <a:pt x="1" y="116"/>
                  </a:cubicBezTo>
                  <a:lnTo>
                    <a:pt x="1" y="1245"/>
                  </a:lnTo>
                  <a:lnTo>
                    <a:pt x="250" y="1245"/>
                  </a:lnTo>
                  <a:lnTo>
                    <a:pt x="250" y="116"/>
                  </a:lnTo>
                  <a:cubicBezTo>
                    <a:pt x="250" y="54"/>
                    <a:pt x="200" y="0"/>
                    <a:pt x="140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65;p90">
              <a:extLst>
                <a:ext uri="{FF2B5EF4-FFF2-40B4-BE49-F238E27FC236}">
                  <a16:creationId xmlns:a16="http://schemas.microsoft.com/office/drawing/2014/main" id="{09871AB5-7E24-46C5-AC75-54BB674D69D9}"/>
                </a:ext>
              </a:extLst>
            </p:cNvPr>
            <p:cNvSpPr/>
            <p:nvPr/>
          </p:nvSpPr>
          <p:spPr>
            <a:xfrm>
              <a:off x="6192152" y="3480567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09"/>
                    <a:pt x="450" y="2259"/>
                    <a:pt x="1005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66;p90">
              <a:extLst>
                <a:ext uri="{FF2B5EF4-FFF2-40B4-BE49-F238E27FC236}">
                  <a16:creationId xmlns:a16="http://schemas.microsoft.com/office/drawing/2014/main" id="{21B2E2D9-372B-4930-B82A-6FCEC9292AEA}"/>
                </a:ext>
              </a:extLst>
            </p:cNvPr>
            <p:cNvSpPr/>
            <p:nvPr/>
          </p:nvSpPr>
          <p:spPr>
            <a:xfrm>
              <a:off x="6192204" y="3480567"/>
              <a:ext cx="36160" cy="59269"/>
            </a:xfrm>
            <a:custGeom>
              <a:avLst/>
              <a:gdLst/>
              <a:ahLst/>
              <a:cxnLst/>
              <a:rect l="l" t="t" r="r" b="b"/>
              <a:pathLst>
                <a:path w="1377" h="2257" extrusionOk="0">
                  <a:moveTo>
                    <a:pt x="754" y="0"/>
                  </a:moveTo>
                  <a:cubicBezTo>
                    <a:pt x="343" y="0"/>
                    <a:pt x="8" y="335"/>
                    <a:pt x="8" y="756"/>
                  </a:cubicBezTo>
                  <a:lnTo>
                    <a:pt x="8" y="1254"/>
                  </a:lnTo>
                  <a:cubicBezTo>
                    <a:pt x="0" y="1828"/>
                    <a:pt x="476" y="2257"/>
                    <a:pt x="1003" y="2257"/>
                  </a:cubicBezTo>
                  <a:cubicBezTo>
                    <a:pt x="1126" y="2257"/>
                    <a:pt x="1253" y="2233"/>
                    <a:pt x="1377" y="2182"/>
                  </a:cubicBezTo>
                  <a:cubicBezTo>
                    <a:pt x="1003" y="2029"/>
                    <a:pt x="754" y="1665"/>
                    <a:pt x="754" y="1254"/>
                  </a:cubicBezTo>
                  <a:lnTo>
                    <a:pt x="754" y="756"/>
                  </a:lnTo>
                  <a:cubicBezTo>
                    <a:pt x="754" y="383"/>
                    <a:pt x="1013" y="77"/>
                    <a:pt x="1377" y="10"/>
                  </a:cubicBezTo>
                  <a:cubicBezTo>
                    <a:pt x="1338" y="10"/>
                    <a:pt x="1300" y="0"/>
                    <a:pt x="1252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67;p90">
              <a:extLst>
                <a:ext uri="{FF2B5EF4-FFF2-40B4-BE49-F238E27FC236}">
                  <a16:creationId xmlns:a16="http://schemas.microsoft.com/office/drawing/2014/main" id="{E7912164-CEB6-440E-BAFE-F8851DB5BB0E}"/>
                </a:ext>
              </a:extLst>
            </p:cNvPr>
            <p:cNvSpPr/>
            <p:nvPr/>
          </p:nvSpPr>
          <p:spPr>
            <a:xfrm>
              <a:off x="6192152" y="3480567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0" y="756"/>
                    <a:pt x="756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68;p90">
              <a:extLst>
                <a:ext uri="{FF2B5EF4-FFF2-40B4-BE49-F238E27FC236}">
                  <a16:creationId xmlns:a16="http://schemas.microsoft.com/office/drawing/2014/main" id="{084030AD-F7C5-4C81-B369-2ABBA4E3E609}"/>
                </a:ext>
              </a:extLst>
            </p:cNvPr>
            <p:cNvSpPr/>
            <p:nvPr/>
          </p:nvSpPr>
          <p:spPr>
            <a:xfrm>
              <a:off x="6192414" y="3480567"/>
              <a:ext cx="35950" cy="23897"/>
            </a:xfrm>
            <a:custGeom>
              <a:avLst/>
              <a:gdLst/>
              <a:ahLst/>
              <a:cxnLst/>
              <a:rect l="l" t="t" r="r" b="b"/>
              <a:pathLst>
                <a:path w="1369" h="910" extrusionOk="0">
                  <a:moveTo>
                    <a:pt x="746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39" y="823"/>
                    <a:pt x="488" y="881"/>
                    <a:pt x="746" y="909"/>
                  </a:cubicBezTo>
                  <a:lnTo>
                    <a:pt x="746" y="756"/>
                  </a:lnTo>
                  <a:cubicBezTo>
                    <a:pt x="746" y="383"/>
                    <a:pt x="1005" y="77"/>
                    <a:pt x="1369" y="10"/>
                  </a:cubicBezTo>
                  <a:cubicBezTo>
                    <a:pt x="1330" y="10"/>
                    <a:pt x="1292" y="0"/>
                    <a:pt x="12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69;p90">
              <a:extLst>
                <a:ext uri="{FF2B5EF4-FFF2-40B4-BE49-F238E27FC236}">
                  <a16:creationId xmlns:a16="http://schemas.microsoft.com/office/drawing/2014/main" id="{8894CB3A-4F1C-42D1-A17F-4DAF3C0D8907}"/>
                </a:ext>
              </a:extLst>
            </p:cNvPr>
            <p:cNvSpPr/>
            <p:nvPr/>
          </p:nvSpPr>
          <p:spPr>
            <a:xfrm>
              <a:off x="6310532" y="3533087"/>
              <a:ext cx="26391" cy="26418"/>
            </a:xfrm>
            <a:custGeom>
              <a:avLst/>
              <a:gdLst/>
              <a:ahLst/>
              <a:cxnLst/>
              <a:rect l="l" t="t" r="r" b="b"/>
              <a:pathLst>
                <a:path w="1005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1005" y="10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70;p90">
              <a:extLst>
                <a:ext uri="{FF2B5EF4-FFF2-40B4-BE49-F238E27FC236}">
                  <a16:creationId xmlns:a16="http://schemas.microsoft.com/office/drawing/2014/main" id="{F87265B1-E066-4C9B-9228-94C7A2068ECA}"/>
                </a:ext>
              </a:extLst>
            </p:cNvPr>
            <p:cNvSpPr/>
            <p:nvPr/>
          </p:nvSpPr>
          <p:spPr>
            <a:xfrm>
              <a:off x="6309271" y="3533087"/>
              <a:ext cx="28912" cy="19931"/>
            </a:xfrm>
            <a:custGeom>
              <a:avLst/>
              <a:gdLst/>
              <a:ahLst/>
              <a:cxnLst/>
              <a:rect l="l" t="t" r="r" b="b"/>
              <a:pathLst>
                <a:path w="1101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29" y="603"/>
                    <a:pt x="0" y="651"/>
                  </a:cubicBezTo>
                  <a:cubicBezTo>
                    <a:pt x="177" y="723"/>
                    <a:pt x="364" y="759"/>
                    <a:pt x="550" y="759"/>
                  </a:cubicBezTo>
                  <a:cubicBezTo>
                    <a:pt x="737" y="759"/>
                    <a:pt x="924" y="723"/>
                    <a:pt x="1101" y="651"/>
                  </a:cubicBezTo>
                  <a:cubicBezTo>
                    <a:pt x="1072" y="603"/>
                    <a:pt x="1053" y="555"/>
                    <a:pt x="1053" y="50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71;p90">
              <a:extLst>
                <a:ext uri="{FF2B5EF4-FFF2-40B4-BE49-F238E27FC236}">
                  <a16:creationId xmlns:a16="http://schemas.microsoft.com/office/drawing/2014/main" id="{62521035-3994-4F4F-9D3F-DAD32CFFB50E}"/>
                </a:ext>
              </a:extLst>
            </p:cNvPr>
            <p:cNvSpPr/>
            <p:nvPr/>
          </p:nvSpPr>
          <p:spPr>
            <a:xfrm>
              <a:off x="6284140" y="3553938"/>
              <a:ext cx="78938" cy="97530"/>
            </a:xfrm>
            <a:custGeom>
              <a:avLst/>
              <a:gdLst/>
              <a:ahLst/>
              <a:cxnLst/>
              <a:rect l="l" t="t" r="r" b="b"/>
              <a:pathLst>
                <a:path w="3006" h="3714" extrusionOk="0">
                  <a:moveTo>
                    <a:pt x="737" y="1"/>
                  </a:moveTo>
                  <a:lnTo>
                    <a:pt x="278" y="230"/>
                  </a:lnTo>
                  <a:cubicBezTo>
                    <a:pt x="105" y="317"/>
                    <a:pt x="0" y="489"/>
                    <a:pt x="0" y="680"/>
                  </a:cubicBezTo>
                  <a:lnTo>
                    <a:pt x="0" y="2135"/>
                  </a:lnTo>
                  <a:cubicBezTo>
                    <a:pt x="0" y="2671"/>
                    <a:pt x="163" y="3207"/>
                    <a:pt x="469" y="3657"/>
                  </a:cubicBezTo>
                  <a:lnTo>
                    <a:pt x="507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43" y="3207"/>
                    <a:pt x="3005" y="267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28" y="230"/>
                  </a:cubicBezTo>
                  <a:lnTo>
                    <a:pt x="2278" y="1"/>
                  </a:lnTo>
                  <a:cubicBezTo>
                    <a:pt x="2102" y="203"/>
                    <a:pt x="1594" y="211"/>
                    <a:pt x="1513" y="211"/>
                  </a:cubicBezTo>
                  <a:cubicBezTo>
                    <a:pt x="1506" y="211"/>
                    <a:pt x="1503" y="211"/>
                    <a:pt x="1503" y="211"/>
                  </a:cubicBezTo>
                  <a:cubicBezTo>
                    <a:pt x="1503" y="211"/>
                    <a:pt x="1499" y="211"/>
                    <a:pt x="1492" y="211"/>
                  </a:cubicBezTo>
                  <a:cubicBezTo>
                    <a:pt x="1412" y="211"/>
                    <a:pt x="904" y="203"/>
                    <a:pt x="7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72;p90">
              <a:extLst>
                <a:ext uri="{FF2B5EF4-FFF2-40B4-BE49-F238E27FC236}">
                  <a16:creationId xmlns:a16="http://schemas.microsoft.com/office/drawing/2014/main" id="{FED011B0-2C04-4576-9495-0BB0C920CD31}"/>
                </a:ext>
              </a:extLst>
            </p:cNvPr>
            <p:cNvSpPr/>
            <p:nvPr/>
          </p:nvSpPr>
          <p:spPr>
            <a:xfrm>
              <a:off x="6297454" y="3480567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09"/>
                    <a:pt x="450" y="2259"/>
                    <a:pt x="996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73;p90">
              <a:extLst>
                <a:ext uri="{FF2B5EF4-FFF2-40B4-BE49-F238E27FC236}">
                  <a16:creationId xmlns:a16="http://schemas.microsoft.com/office/drawing/2014/main" id="{4AF07D3B-3240-4D76-A6DC-26E04E31C3D1}"/>
                </a:ext>
              </a:extLst>
            </p:cNvPr>
            <p:cNvSpPr/>
            <p:nvPr/>
          </p:nvSpPr>
          <p:spPr>
            <a:xfrm>
              <a:off x="6297454" y="3480567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6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28"/>
                    <a:pt x="471" y="2257"/>
                    <a:pt x="1001" y="2257"/>
                  </a:cubicBezTo>
                  <a:cubicBezTo>
                    <a:pt x="1125" y="2257"/>
                    <a:pt x="1253" y="2233"/>
                    <a:pt x="1379" y="2182"/>
                  </a:cubicBezTo>
                  <a:cubicBezTo>
                    <a:pt x="996" y="2029"/>
                    <a:pt x="747" y="1665"/>
                    <a:pt x="747" y="1254"/>
                  </a:cubicBez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74;p90">
              <a:extLst>
                <a:ext uri="{FF2B5EF4-FFF2-40B4-BE49-F238E27FC236}">
                  <a16:creationId xmlns:a16="http://schemas.microsoft.com/office/drawing/2014/main" id="{9411F1B0-F829-45C8-B9A0-247E675FA19C}"/>
                </a:ext>
              </a:extLst>
            </p:cNvPr>
            <p:cNvSpPr/>
            <p:nvPr/>
          </p:nvSpPr>
          <p:spPr>
            <a:xfrm>
              <a:off x="6297454" y="3651441"/>
              <a:ext cx="52546" cy="46034"/>
            </a:xfrm>
            <a:custGeom>
              <a:avLst/>
              <a:gdLst/>
              <a:ahLst/>
              <a:cxnLst/>
              <a:rect l="l" t="t" r="r" b="b"/>
              <a:pathLst>
                <a:path w="2001" h="1753" extrusionOk="0">
                  <a:moveTo>
                    <a:pt x="0" y="1"/>
                  </a:moveTo>
                  <a:lnTo>
                    <a:pt x="0" y="1503"/>
                  </a:lnTo>
                  <a:cubicBezTo>
                    <a:pt x="0" y="1647"/>
                    <a:pt x="106" y="1752"/>
                    <a:pt x="249" y="1752"/>
                  </a:cubicBezTo>
                  <a:lnTo>
                    <a:pt x="1752" y="1752"/>
                  </a:lnTo>
                  <a:cubicBezTo>
                    <a:pt x="1886" y="1752"/>
                    <a:pt x="2001" y="1647"/>
                    <a:pt x="2001" y="150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75;p90">
              <a:extLst>
                <a:ext uri="{FF2B5EF4-FFF2-40B4-BE49-F238E27FC236}">
                  <a16:creationId xmlns:a16="http://schemas.microsoft.com/office/drawing/2014/main" id="{3F9E23E2-B38E-4E69-BDC9-3D6134D96608}"/>
                </a:ext>
              </a:extLst>
            </p:cNvPr>
            <p:cNvSpPr/>
            <p:nvPr/>
          </p:nvSpPr>
          <p:spPr>
            <a:xfrm>
              <a:off x="6284140" y="3564757"/>
              <a:ext cx="13340" cy="86711"/>
            </a:xfrm>
            <a:custGeom>
              <a:avLst/>
              <a:gdLst/>
              <a:ahLst/>
              <a:cxnLst/>
              <a:rect l="l" t="t" r="r" b="b"/>
              <a:pathLst>
                <a:path w="508" h="3302" extrusionOk="0">
                  <a:moveTo>
                    <a:pt x="77" y="0"/>
                  </a:moveTo>
                  <a:cubicBezTo>
                    <a:pt x="29" y="77"/>
                    <a:pt x="0" y="163"/>
                    <a:pt x="0" y="259"/>
                  </a:cubicBezTo>
                  <a:lnTo>
                    <a:pt x="0" y="1713"/>
                  </a:lnTo>
                  <a:cubicBezTo>
                    <a:pt x="0" y="2259"/>
                    <a:pt x="163" y="2795"/>
                    <a:pt x="469" y="3245"/>
                  </a:cubicBezTo>
                  <a:lnTo>
                    <a:pt x="507" y="3302"/>
                  </a:lnTo>
                  <a:lnTo>
                    <a:pt x="507" y="565"/>
                  </a:lnTo>
                  <a:cubicBezTo>
                    <a:pt x="507" y="412"/>
                    <a:pt x="431" y="259"/>
                    <a:pt x="306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76;p90">
              <a:extLst>
                <a:ext uri="{FF2B5EF4-FFF2-40B4-BE49-F238E27FC236}">
                  <a16:creationId xmlns:a16="http://schemas.microsoft.com/office/drawing/2014/main" id="{260AD8FC-8778-4362-8565-27FDE29580F6}"/>
                </a:ext>
              </a:extLst>
            </p:cNvPr>
            <p:cNvSpPr/>
            <p:nvPr/>
          </p:nvSpPr>
          <p:spPr>
            <a:xfrm>
              <a:off x="6349974" y="3564757"/>
              <a:ext cx="13104" cy="86711"/>
            </a:xfrm>
            <a:custGeom>
              <a:avLst/>
              <a:gdLst/>
              <a:ahLst/>
              <a:cxnLst/>
              <a:rect l="l" t="t" r="r" b="b"/>
              <a:pathLst>
                <a:path w="499" h="3302" extrusionOk="0">
                  <a:moveTo>
                    <a:pt x="422" y="0"/>
                  </a:moveTo>
                  <a:lnTo>
                    <a:pt x="202" y="163"/>
                  </a:lnTo>
                  <a:cubicBezTo>
                    <a:pt x="77" y="259"/>
                    <a:pt x="1" y="412"/>
                    <a:pt x="1" y="565"/>
                  </a:cubicBezTo>
                  <a:lnTo>
                    <a:pt x="1" y="3302"/>
                  </a:lnTo>
                  <a:lnTo>
                    <a:pt x="39" y="3245"/>
                  </a:lnTo>
                  <a:cubicBezTo>
                    <a:pt x="345" y="2795"/>
                    <a:pt x="498" y="2259"/>
                    <a:pt x="498" y="1713"/>
                  </a:cubicBezTo>
                  <a:lnTo>
                    <a:pt x="498" y="259"/>
                  </a:lnTo>
                  <a:cubicBezTo>
                    <a:pt x="498" y="163"/>
                    <a:pt x="479" y="77"/>
                    <a:pt x="422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77;p90">
              <a:extLst>
                <a:ext uri="{FF2B5EF4-FFF2-40B4-BE49-F238E27FC236}">
                  <a16:creationId xmlns:a16="http://schemas.microsoft.com/office/drawing/2014/main" id="{C7066AD0-D85B-4BE5-9972-B0A23122644D}"/>
                </a:ext>
              </a:extLst>
            </p:cNvPr>
            <p:cNvSpPr/>
            <p:nvPr/>
          </p:nvSpPr>
          <p:spPr>
            <a:xfrm>
              <a:off x="6303494" y="3546532"/>
              <a:ext cx="40467" cy="104935"/>
            </a:xfrm>
            <a:custGeom>
              <a:avLst/>
              <a:gdLst/>
              <a:ahLst/>
              <a:cxnLst/>
              <a:rect l="l" t="t" r="r" b="b"/>
              <a:pathLst>
                <a:path w="1541" h="3996" extrusionOk="0">
                  <a:moveTo>
                    <a:pt x="244" y="0"/>
                  </a:moveTo>
                  <a:cubicBezTo>
                    <a:pt x="232" y="0"/>
                    <a:pt x="220" y="5"/>
                    <a:pt x="211" y="15"/>
                  </a:cubicBezTo>
                  <a:lnTo>
                    <a:pt x="0" y="283"/>
                  </a:lnTo>
                  <a:lnTo>
                    <a:pt x="345" y="704"/>
                  </a:lnTo>
                  <a:cubicBezTo>
                    <a:pt x="367" y="732"/>
                    <a:pt x="399" y="747"/>
                    <a:pt x="431" y="747"/>
                  </a:cubicBezTo>
                  <a:cubicBezTo>
                    <a:pt x="454" y="747"/>
                    <a:pt x="478" y="739"/>
                    <a:pt x="498" y="723"/>
                  </a:cubicBezTo>
                  <a:lnTo>
                    <a:pt x="641" y="599"/>
                  </a:lnTo>
                  <a:lnTo>
                    <a:pt x="641" y="3996"/>
                  </a:lnTo>
                  <a:lnTo>
                    <a:pt x="900" y="3996"/>
                  </a:lnTo>
                  <a:lnTo>
                    <a:pt x="900" y="599"/>
                  </a:lnTo>
                  <a:lnTo>
                    <a:pt x="1043" y="713"/>
                  </a:lnTo>
                  <a:cubicBezTo>
                    <a:pt x="1065" y="735"/>
                    <a:pt x="1090" y="745"/>
                    <a:pt x="1115" y="745"/>
                  </a:cubicBezTo>
                  <a:cubicBezTo>
                    <a:pt x="1146" y="745"/>
                    <a:pt x="1175" y="730"/>
                    <a:pt x="1196" y="704"/>
                  </a:cubicBezTo>
                  <a:lnTo>
                    <a:pt x="1541" y="283"/>
                  </a:lnTo>
                  <a:lnTo>
                    <a:pt x="1321" y="15"/>
                  </a:lnTo>
                  <a:cubicBezTo>
                    <a:pt x="1311" y="5"/>
                    <a:pt x="1299" y="0"/>
                    <a:pt x="1287" y="0"/>
                  </a:cubicBezTo>
                  <a:cubicBezTo>
                    <a:pt x="1275" y="0"/>
                    <a:pt x="1263" y="5"/>
                    <a:pt x="1254" y="15"/>
                  </a:cubicBezTo>
                  <a:lnTo>
                    <a:pt x="766" y="493"/>
                  </a:lnTo>
                  <a:lnTo>
                    <a:pt x="278" y="15"/>
                  </a:lnTo>
                  <a:cubicBezTo>
                    <a:pt x="268" y="5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78;p90">
              <a:extLst>
                <a:ext uri="{FF2B5EF4-FFF2-40B4-BE49-F238E27FC236}">
                  <a16:creationId xmlns:a16="http://schemas.microsoft.com/office/drawing/2014/main" id="{F8EE5B6B-0459-43CA-BC79-75AD1BF02C63}"/>
                </a:ext>
              </a:extLst>
            </p:cNvPr>
            <p:cNvSpPr/>
            <p:nvPr/>
          </p:nvSpPr>
          <p:spPr>
            <a:xfrm>
              <a:off x="6320563" y="3664755"/>
              <a:ext cx="6565" cy="32720"/>
            </a:xfrm>
            <a:custGeom>
              <a:avLst/>
              <a:gdLst/>
              <a:ahLst/>
              <a:cxnLst/>
              <a:rect l="l" t="t" r="r" b="b"/>
              <a:pathLst>
                <a:path w="250" h="1246" extrusionOk="0">
                  <a:moveTo>
                    <a:pt x="132" y="0"/>
                  </a:moveTo>
                  <a:cubicBezTo>
                    <a:pt x="127" y="0"/>
                    <a:pt x="121" y="0"/>
                    <a:pt x="116" y="1"/>
                  </a:cubicBezTo>
                  <a:cubicBezTo>
                    <a:pt x="49" y="1"/>
                    <a:pt x="1" y="49"/>
                    <a:pt x="1" y="116"/>
                  </a:cubicBezTo>
                  <a:lnTo>
                    <a:pt x="1" y="1245"/>
                  </a:lnTo>
                  <a:lnTo>
                    <a:pt x="250" y="1245"/>
                  </a:lnTo>
                  <a:lnTo>
                    <a:pt x="250" y="116"/>
                  </a:lnTo>
                  <a:cubicBezTo>
                    <a:pt x="250" y="54"/>
                    <a:pt x="200" y="0"/>
                    <a:pt x="132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79;p90">
              <a:extLst>
                <a:ext uri="{FF2B5EF4-FFF2-40B4-BE49-F238E27FC236}">
                  <a16:creationId xmlns:a16="http://schemas.microsoft.com/office/drawing/2014/main" id="{54EFAD39-87A4-48DD-914F-EB1AE628E096}"/>
                </a:ext>
              </a:extLst>
            </p:cNvPr>
            <p:cNvSpPr/>
            <p:nvPr/>
          </p:nvSpPr>
          <p:spPr>
            <a:xfrm>
              <a:off x="6297454" y="3480567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0" y="756"/>
                    <a:pt x="74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80;p90">
              <a:extLst>
                <a:ext uri="{FF2B5EF4-FFF2-40B4-BE49-F238E27FC236}">
                  <a16:creationId xmlns:a16="http://schemas.microsoft.com/office/drawing/2014/main" id="{0EF556E8-422C-48D5-B8BB-9CBBC93C8EFA}"/>
                </a:ext>
              </a:extLst>
            </p:cNvPr>
            <p:cNvSpPr/>
            <p:nvPr/>
          </p:nvSpPr>
          <p:spPr>
            <a:xfrm>
              <a:off x="6297454" y="3480567"/>
              <a:ext cx="36213" cy="23897"/>
            </a:xfrm>
            <a:custGeom>
              <a:avLst/>
              <a:gdLst/>
              <a:ahLst/>
              <a:cxnLst/>
              <a:rect l="l" t="t" r="r" b="b"/>
              <a:pathLst>
                <a:path w="1379" h="910" extrusionOk="0">
                  <a:moveTo>
                    <a:pt x="756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49" y="823"/>
                    <a:pt x="498" y="881"/>
                    <a:pt x="756" y="909"/>
                  </a:cubicBez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81;p90">
              <a:extLst>
                <a:ext uri="{FF2B5EF4-FFF2-40B4-BE49-F238E27FC236}">
                  <a16:creationId xmlns:a16="http://schemas.microsoft.com/office/drawing/2014/main" id="{8A4FEF0F-098E-40FB-B5E6-1116C3DAFF73}"/>
                </a:ext>
              </a:extLst>
            </p:cNvPr>
            <p:cNvSpPr/>
            <p:nvPr/>
          </p:nvSpPr>
          <p:spPr>
            <a:xfrm>
              <a:off x="6415808" y="3533087"/>
              <a:ext cx="26181" cy="26418"/>
            </a:xfrm>
            <a:custGeom>
              <a:avLst/>
              <a:gdLst/>
              <a:ahLst/>
              <a:cxnLst/>
              <a:rect l="l" t="t" r="r" b="b"/>
              <a:pathLst>
                <a:path w="997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996" y="1005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82;p90">
              <a:extLst>
                <a:ext uri="{FF2B5EF4-FFF2-40B4-BE49-F238E27FC236}">
                  <a16:creationId xmlns:a16="http://schemas.microsoft.com/office/drawing/2014/main" id="{BB034DEA-DDA9-4A57-9DF9-5F5EA595294A}"/>
                </a:ext>
              </a:extLst>
            </p:cNvPr>
            <p:cNvSpPr/>
            <p:nvPr/>
          </p:nvSpPr>
          <p:spPr>
            <a:xfrm>
              <a:off x="6414574" y="3533087"/>
              <a:ext cx="28676" cy="19931"/>
            </a:xfrm>
            <a:custGeom>
              <a:avLst/>
              <a:gdLst/>
              <a:ahLst/>
              <a:cxnLst/>
              <a:rect l="l" t="t" r="r" b="b"/>
              <a:pathLst>
                <a:path w="1092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29" y="603"/>
                    <a:pt x="0" y="651"/>
                  </a:cubicBezTo>
                  <a:cubicBezTo>
                    <a:pt x="172" y="723"/>
                    <a:pt x="359" y="759"/>
                    <a:pt x="546" y="759"/>
                  </a:cubicBezTo>
                  <a:cubicBezTo>
                    <a:pt x="732" y="759"/>
                    <a:pt x="919" y="723"/>
                    <a:pt x="1091" y="651"/>
                  </a:cubicBezTo>
                  <a:cubicBezTo>
                    <a:pt x="1062" y="603"/>
                    <a:pt x="1043" y="555"/>
                    <a:pt x="1043" y="508"/>
                  </a:cubicBezTo>
                  <a:lnTo>
                    <a:pt x="104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83;p90">
              <a:extLst>
                <a:ext uri="{FF2B5EF4-FFF2-40B4-BE49-F238E27FC236}">
                  <a16:creationId xmlns:a16="http://schemas.microsoft.com/office/drawing/2014/main" id="{7D178223-2892-4612-869B-898EA6D6CF98}"/>
                </a:ext>
              </a:extLst>
            </p:cNvPr>
            <p:cNvSpPr/>
            <p:nvPr/>
          </p:nvSpPr>
          <p:spPr>
            <a:xfrm>
              <a:off x="6389443" y="3553938"/>
              <a:ext cx="78938" cy="97530"/>
            </a:xfrm>
            <a:custGeom>
              <a:avLst/>
              <a:gdLst/>
              <a:ahLst/>
              <a:cxnLst/>
              <a:rect l="l" t="t" r="r" b="b"/>
              <a:pathLst>
                <a:path w="3006" h="3714" extrusionOk="0">
                  <a:moveTo>
                    <a:pt x="737" y="1"/>
                  </a:moveTo>
                  <a:lnTo>
                    <a:pt x="278" y="230"/>
                  </a:lnTo>
                  <a:cubicBezTo>
                    <a:pt x="105" y="317"/>
                    <a:pt x="0" y="489"/>
                    <a:pt x="0" y="680"/>
                  </a:cubicBezTo>
                  <a:lnTo>
                    <a:pt x="0" y="2135"/>
                  </a:lnTo>
                  <a:cubicBezTo>
                    <a:pt x="0" y="2671"/>
                    <a:pt x="163" y="3207"/>
                    <a:pt x="459" y="3657"/>
                  </a:cubicBezTo>
                  <a:lnTo>
                    <a:pt x="498" y="3714"/>
                  </a:lnTo>
                  <a:lnTo>
                    <a:pt x="2508" y="3714"/>
                  </a:lnTo>
                  <a:lnTo>
                    <a:pt x="2536" y="3657"/>
                  </a:lnTo>
                  <a:cubicBezTo>
                    <a:pt x="2842" y="3207"/>
                    <a:pt x="3005" y="2671"/>
                    <a:pt x="3005" y="2135"/>
                  </a:cubicBezTo>
                  <a:lnTo>
                    <a:pt x="3005" y="680"/>
                  </a:lnTo>
                  <a:cubicBezTo>
                    <a:pt x="3005" y="489"/>
                    <a:pt x="2900" y="317"/>
                    <a:pt x="2728" y="230"/>
                  </a:cubicBezTo>
                  <a:lnTo>
                    <a:pt x="2268" y="1"/>
                  </a:lnTo>
                  <a:cubicBezTo>
                    <a:pt x="2101" y="203"/>
                    <a:pt x="1593" y="211"/>
                    <a:pt x="1513" y="211"/>
                  </a:cubicBezTo>
                  <a:cubicBezTo>
                    <a:pt x="1506" y="211"/>
                    <a:pt x="1503" y="211"/>
                    <a:pt x="1503" y="211"/>
                  </a:cubicBezTo>
                  <a:cubicBezTo>
                    <a:pt x="1503" y="211"/>
                    <a:pt x="1499" y="211"/>
                    <a:pt x="1492" y="211"/>
                  </a:cubicBezTo>
                  <a:cubicBezTo>
                    <a:pt x="1412" y="211"/>
                    <a:pt x="904" y="203"/>
                    <a:pt x="7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84;p90">
              <a:extLst>
                <a:ext uri="{FF2B5EF4-FFF2-40B4-BE49-F238E27FC236}">
                  <a16:creationId xmlns:a16="http://schemas.microsoft.com/office/drawing/2014/main" id="{7C0E23F7-8F8F-4CAA-9F22-EC7960241FC5}"/>
                </a:ext>
              </a:extLst>
            </p:cNvPr>
            <p:cNvSpPr/>
            <p:nvPr/>
          </p:nvSpPr>
          <p:spPr>
            <a:xfrm>
              <a:off x="6402494" y="3651441"/>
              <a:ext cx="52809" cy="46034"/>
            </a:xfrm>
            <a:custGeom>
              <a:avLst/>
              <a:gdLst/>
              <a:ahLst/>
              <a:cxnLst/>
              <a:rect l="l" t="t" r="r" b="b"/>
              <a:pathLst>
                <a:path w="2011" h="1753" extrusionOk="0">
                  <a:moveTo>
                    <a:pt x="1" y="1"/>
                  </a:moveTo>
                  <a:lnTo>
                    <a:pt x="1" y="1503"/>
                  </a:lnTo>
                  <a:cubicBezTo>
                    <a:pt x="1" y="1647"/>
                    <a:pt x="116" y="1752"/>
                    <a:pt x="250" y="1752"/>
                  </a:cubicBezTo>
                  <a:lnTo>
                    <a:pt x="1752" y="1752"/>
                  </a:lnTo>
                  <a:cubicBezTo>
                    <a:pt x="1896" y="1752"/>
                    <a:pt x="2011" y="1647"/>
                    <a:pt x="2011" y="150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85;p90">
              <a:extLst>
                <a:ext uri="{FF2B5EF4-FFF2-40B4-BE49-F238E27FC236}">
                  <a16:creationId xmlns:a16="http://schemas.microsoft.com/office/drawing/2014/main" id="{B29D409F-5BE0-41FC-815E-C55C24433B79}"/>
                </a:ext>
              </a:extLst>
            </p:cNvPr>
            <p:cNvSpPr/>
            <p:nvPr/>
          </p:nvSpPr>
          <p:spPr>
            <a:xfrm>
              <a:off x="6389443" y="3564757"/>
              <a:ext cx="13077" cy="86711"/>
            </a:xfrm>
            <a:custGeom>
              <a:avLst/>
              <a:gdLst/>
              <a:ahLst/>
              <a:cxnLst/>
              <a:rect l="l" t="t" r="r" b="b"/>
              <a:pathLst>
                <a:path w="498" h="3302" extrusionOk="0">
                  <a:moveTo>
                    <a:pt x="77" y="0"/>
                  </a:moveTo>
                  <a:cubicBezTo>
                    <a:pt x="29" y="77"/>
                    <a:pt x="0" y="163"/>
                    <a:pt x="0" y="259"/>
                  </a:cubicBezTo>
                  <a:lnTo>
                    <a:pt x="0" y="1713"/>
                  </a:lnTo>
                  <a:cubicBezTo>
                    <a:pt x="0" y="2259"/>
                    <a:pt x="163" y="2795"/>
                    <a:pt x="459" y="3245"/>
                  </a:cubicBezTo>
                  <a:lnTo>
                    <a:pt x="498" y="3302"/>
                  </a:lnTo>
                  <a:lnTo>
                    <a:pt x="498" y="565"/>
                  </a:lnTo>
                  <a:cubicBezTo>
                    <a:pt x="498" y="412"/>
                    <a:pt x="431" y="259"/>
                    <a:pt x="297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86;p90">
              <a:extLst>
                <a:ext uri="{FF2B5EF4-FFF2-40B4-BE49-F238E27FC236}">
                  <a16:creationId xmlns:a16="http://schemas.microsoft.com/office/drawing/2014/main" id="{8CFA538E-F612-4202-8C58-95BE86E42163}"/>
                </a:ext>
              </a:extLst>
            </p:cNvPr>
            <p:cNvSpPr/>
            <p:nvPr/>
          </p:nvSpPr>
          <p:spPr>
            <a:xfrm>
              <a:off x="6455277" y="3564757"/>
              <a:ext cx="13104" cy="86711"/>
            </a:xfrm>
            <a:custGeom>
              <a:avLst/>
              <a:gdLst/>
              <a:ahLst/>
              <a:cxnLst/>
              <a:rect l="l" t="t" r="r" b="b"/>
              <a:pathLst>
                <a:path w="499" h="3302" extrusionOk="0">
                  <a:moveTo>
                    <a:pt x="422" y="0"/>
                  </a:moveTo>
                  <a:lnTo>
                    <a:pt x="202" y="163"/>
                  </a:lnTo>
                  <a:cubicBezTo>
                    <a:pt x="68" y="259"/>
                    <a:pt x="1" y="412"/>
                    <a:pt x="1" y="565"/>
                  </a:cubicBezTo>
                  <a:lnTo>
                    <a:pt x="1" y="3302"/>
                  </a:lnTo>
                  <a:lnTo>
                    <a:pt x="39" y="3245"/>
                  </a:lnTo>
                  <a:cubicBezTo>
                    <a:pt x="335" y="2795"/>
                    <a:pt x="498" y="2259"/>
                    <a:pt x="498" y="1713"/>
                  </a:cubicBezTo>
                  <a:lnTo>
                    <a:pt x="498" y="259"/>
                  </a:lnTo>
                  <a:cubicBezTo>
                    <a:pt x="498" y="163"/>
                    <a:pt x="469" y="77"/>
                    <a:pt x="4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87;p90">
              <a:extLst>
                <a:ext uri="{FF2B5EF4-FFF2-40B4-BE49-F238E27FC236}">
                  <a16:creationId xmlns:a16="http://schemas.microsoft.com/office/drawing/2014/main" id="{B4ED579B-C6DB-4D3D-8D88-51F904FEA192}"/>
                </a:ext>
              </a:extLst>
            </p:cNvPr>
            <p:cNvSpPr/>
            <p:nvPr/>
          </p:nvSpPr>
          <p:spPr>
            <a:xfrm>
              <a:off x="6408797" y="3546270"/>
              <a:ext cx="40230" cy="105198"/>
            </a:xfrm>
            <a:custGeom>
              <a:avLst/>
              <a:gdLst/>
              <a:ahLst/>
              <a:cxnLst/>
              <a:rect l="l" t="t" r="r" b="b"/>
              <a:pathLst>
                <a:path w="1532" h="4006" extrusionOk="0">
                  <a:moveTo>
                    <a:pt x="244" y="1"/>
                  </a:moveTo>
                  <a:cubicBezTo>
                    <a:pt x="232" y="1"/>
                    <a:pt x="220" y="6"/>
                    <a:pt x="211" y="15"/>
                  </a:cubicBezTo>
                  <a:lnTo>
                    <a:pt x="0" y="293"/>
                  </a:lnTo>
                  <a:lnTo>
                    <a:pt x="335" y="714"/>
                  </a:lnTo>
                  <a:cubicBezTo>
                    <a:pt x="355" y="739"/>
                    <a:pt x="386" y="751"/>
                    <a:pt x="418" y="751"/>
                  </a:cubicBezTo>
                  <a:cubicBezTo>
                    <a:pt x="446" y="751"/>
                    <a:pt x="475" y="741"/>
                    <a:pt x="498" y="723"/>
                  </a:cubicBezTo>
                  <a:lnTo>
                    <a:pt x="641" y="609"/>
                  </a:lnTo>
                  <a:lnTo>
                    <a:pt x="641" y="4006"/>
                  </a:lnTo>
                  <a:lnTo>
                    <a:pt x="890" y="4006"/>
                  </a:lnTo>
                  <a:lnTo>
                    <a:pt x="890" y="609"/>
                  </a:lnTo>
                  <a:lnTo>
                    <a:pt x="1034" y="723"/>
                  </a:lnTo>
                  <a:cubicBezTo>
                    <a:pt x="1055" y="745"/>
                    <a:pt x="1081" y="755"/>
                    <a:pt x="1106" y="755"/>
                  </a:cubicBezTo>
                  <a:cubicBezTo>
                    <a:pt x="1136" y="755"/>
                    <a:pt x="1166" y="740"/>
                    <a:pt x="1187" y="714"/>
                  </a:cubicBezTo>
                  <a:lnTo>
                    <a:pt x="1531" y="293"/>
                  </a:lnTo>
                  <a:lnTo>
                    <a:pt x="1321" y="25"/>
                  </a:lnTo>
                  <a:cubicBezTo>
                    <a:pt x="1311" y="15"/>
                    <a:pt x="1299" y="10"/>
                    <a:pt x="1287" y="10"/>
                  </a:cubicBezTo>
                  <a:cubicBezTo>
                    <a:pt x="1275" y="10"/>
                    <a:pt x="1263" y="15"/>
                    <a:pt x="1254" y="25"/>
                  </a:cubicBezTo>
                  <a:lnTo>
                    <a:pt x="766" y="503"/>
                  </a:lnTo>
                  <a:lnTo>
                    <a:pt x="278" y="15"/>
                  </a:lnTo>
                  <a:cubicBezTo>
                    <a:pt x="268" y="6"/>
                    <a:pt x="256" y="1"/>
                    <a:pt x="2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88;p90">
              <a:extLst>
                <a:ext uri="{FF2B5EF4-FFF2-40B4-BE49-F238E27FC236}">
                  <a16:creationId xmlns:a16="http://schemas.microsoft.com/office/drawing/2014/main" id="{EFD9EDDB-9B56-4A5D-89F0-3D7D58EAE250}"/>
                </a:ext>
              </a:extLst>
            </p:cNvPr>
            <p:cNvSpPr/>
            <p:nvPr/>
          </p:nvSpPr>
          <p:spPr>
            <a:xfrm>
              <a:off x="6425866" y="3664781"/>
              <a:ext cx="6329" cy="32694"/>
            </a:xfrm>
            <a:custGeom>
              <a:avLst/>
              <a:gdLst/>
              <a:ahLst/>
              <a:cxnLst/>
              <a:rect l="l" t="t" r="r" b="b"/>
              <a:pathLst>
                <a:path w="241" h="1245" extrusionOk="0">
                  <a:moveTo>
                    <a:pt x="116" y="0"/>
                  </a:moveTo>
                  <a:cubicBezTo>
                    <a:pt x="49" y="0"/>
                    <a:pt x="1" y="48"/>
                    <a:pt x="1" y="115"/>
                  </a:cubicBezTo>
                  <a:lnTo>
                    <a:pt x="1" y="1244"/>
                  </a:lnTo>
                  <a:lnTo>
                    <a:pt x="240" y="1244"/>
                  </a:lnTo>
                  <a:lnTo>
                    <a:pt x="240" y="115"/>
                  </a:lnTo>
                  <a:cubicBezTo>
                    <a:pt x="240" y="48"/>
                    <a:pt x="183" y="0"/>
                    <a:pt x="116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89;p90">
              <a:extLst>
                <a:ext uri="{FF2B5EF4-FFF2-40B4-BE49-F238E27FC236}">
                  <a16:creationId xmlns:a16="http://schemas.microsoft.com/office/drawing/2014/main" id="{E32782ED-0E28-491F-920D-DEA108136EE8}"/>
                </a:ext>
              </a:extLst>
            </p:cNvPr>
            <p:cNvSpPr/>
            <p:nvPr/>
          </p:nvSpPr>
          <p:spPr>
            <a:xfrm>
              <a:off x="6402494" y="3480567"/>
              <a:ext cx="52809" cy="59321"/>
            </a:xfrm>
            <a:custGeom>
              <a:avLst/>
              <a:gdLst/>
              <a:ahLst/>
              <a:cxnLst/>
              <a:rect l="l" t="t" r="r" b="b"/>
              <a:pathLst>
                <a:path w="2011" h="2259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1" y="2259"/>
                    <a:pt x="1006" y="2259"/>
                  </a:cubicBezTo>
                  <a:cubicBezTo>
                    <a:pt x="1561" y="2259"/>
                    <a:pt x="2011" y="1809"/>
                    <a:pt x="2011" y="1254"/>
                  </a:cubicBezTo>
                  <a:lnTo>
                    <a:pt x="2011" y="756"/>
                  </a:lnTo>
                  <a:cubicBezTo>
                    <a:pt x="2011" y="335"/>
                    <a:pt x="167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90;p90">
              <a:extLst>
                <a:ext uri="{FF2B5EF4-FFF2-40B4-BE49-F238E27FC236}">
                  <a16:creationId xmlns:a16="http://schemas.microsoft.com/office/drawing/2014/main" id="{B9431475-AA3F-4BF4-9188-E4FDDF77499F}"/>
                </a:ext>
              </a:extLst>
            </p:cNvPr>
            <p:cNvSpPr/>
            <p:nvPr/>
          </p:nvSpPr>
          <p:spPr>
            <a:xfrm>
              <a:off x="6402757" y="3480567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lnTo>
                    <a:pt x="0" y="1254"/>
                  </a:lnTo>
                  <a:cubicBezTo>
                    <a:pt x="0" y="1828"/>
                    <a:pt x="471" y="2257"/>
                    <a:pt x="1001" y="2257"/>
                  </a:cubicBezTo>
                  <a:cubicBezTo>
                    <a:pt x="1125" y="2257"/>
                    <a:pt x="1253" y="2233"/>
                    <a:pt x="1378" y="2182"/>
                  </a:cubicBezTo>
                  <a:cubicBezTo>
                    <a:pt x="996" y="2029"/>
                    <a:pt x="747" y="1665"/>
                    <a:pt x="747" y="1254"/>
                  </a:cubicBezTo>
                  <a:lnTo>
                    <a:pt x="747" y="756"/>
                  </a:lnTo>
                  <a:cubicBezTo>
                    <a:pt x="747" y="383"/>
                    <a:pt x="1005" y="77"/>
                    <a:pt x="136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91;p90">
              <a:extLst>
                <a:ext uri="{FF2B5EF4-FFF2-40B4-BE49-F238E27FC236}">
                  <a16:creationId xmlns:a16="http://schemas.microsoft.com/office/drawing/2014/main" id="{4D139C66-64FC-4E5F-9DA0-C1952CC16104}"/>
                </a:ext>
              </a:extLst>
            </p:cNvPr>
            <p:cNvSpPr/>
            <p:nvPr/>
          </p:nvSpPr>
          <p:spPr>
            <a:xfrm>
              <a:off x="6402494" y="3480567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75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57" y="1005"/>
                    <a:pt x="2011" y="1005"/>
                  </a:cubicBezTo>
                  <a:lnTo>
                    <a:pt x="2011" y="756"/>
                  </a:lnTo>
                  <a:cubicBezTo>
                    <a:pt x="201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92;p90">
              <a:extLst>
                <a:ext uri="{FF2B5EF4-FFF2-40B4-BE49-F238E27FC236}">
                  <a16:creationId xmlns:a16="http://schemas.microsoft.com/office/drawing/2014/main" id="{2EB81DDF-54D9-479D-8D68-77C5CEC6E5A1}"/>
                </a:ext>
              </a:extLst>
            </p:cNvPr>
            <p:cNvSpPr/>
            <p:nvPr/>
          </p:nvSpPr>
          <p:spPr>
            <a:xfrm>
              <a:off x="6402757" y="3480567"/>
              <a:ext cx="35950" cy="23897"/>
            </a:xfrm>
            <a:custGeom>
              <a:avLst/>
              <a:gdLst/>
              <a:ahLst/>
              <a:cxnLst/>
              <a:rect l="l" t="t" r="r" b="b"/>
              <a:pathLst>
                <a:path w="1369" h="910" extrusionOk="0">
                  <a:moveTo>
                    <a:pt x="747" y="0"/>
                  </a:moveTo>
                  <a:cubicBezTo>
                    <a:pt x="335" y="0"/>
                    <a:pt x="0" y="335"/>
                    <a:pt x="0" y="756"/>
                  </a:cubicBezTo>
                  <a:cubicBezTo>
                    <a:pt x="240" y="823"/>
                    <a:pt x="498" y="881"/>
                    <a:pt x="747" y="909"/>
                  </a:cubicBezTo>
                  <a:lnTo>
                    <a:pt x="747" y="756"/>
                  </a:lnTo>
                  <a:cubicBezTo>
                    <a:pt x="747" y="383"/>
                    <a:pt x="1005" y="77"/>
                    <a:pt x="1369" y="10"/>
                  </a:cubicBezTo>
                  <a:cubicBezTo>
                    <a:pt x="1331" y="10"/>
                    <a:pt x="1292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93;p90">
              <a:extLst>
                <a:ext uri="{FF2B5EF4-FFF2-40B4-BE49-F238E27FC236}">
                  <a16:creationId xmlns:a16="http://schemas.microsoft.com/office/drawing/2014/main" id="{2AAB2581-1F74-428F-95D1-830741021AF9}"/>
                </a:ext>
              </a:extLst>
            </p:cNvPr>
            <p:cNvSpPr/>
            <p:nvPr/>
          </p:nvSpPr>
          <p:spPr>
            <a:xfrm>
              <a:off x="6520874" y="3533087"/>
              <a:ext cx="26418" cy="26418"/>
            </a:xfrm>
            <a:custGeom>
              <a:avLst/>
              <a:gdLst/>
              <a:ahLst/>
              <a:cxnLst/>
              <a:rect l="l" t="t" r="r" b="b"/>
              <a:pathLst>
                <a:path w="1006" h="1006" extrusionOk="0">
                  <a:moveTo>
                    <a:pt x="0" y="0"/>
                  </a:moveTo>
                  <a:lnTo>
                    <a:pt x="0" y="1005"/>
                  </a:lnTo>
                  <a:lnTo>
                    <a:pt x="1005" y="1005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94;p90">
              <a:extLst>
                <a:ext uri="{FF2B5EF4-FFF2-40B4-BE49-F238E27FC236}">
                  <a16:creationId xmlns:a16="http://schemas.microsoft.com/office/drawing/2014/main" id="{059E0866-2EEA-4DFD-BAE6-7F7487EB177E}"/>
                </a:ext>
              </a:extLst>
            </p:cNvPr>
            <p:cNvSpPr/>
            <p:nvPr/>
          </p:nvSpPr>
          <p:spPr>
            <a:xfrm>
              <a:off x="6519614" y="3533087"/>
              <a:ext cx="28939" cy="19931"/>
            </a:xfrm>
            <a:custGeom>
              <a:avLst/>
              <a:gdLst/>
              <a:ahLst/>
              <a:cxnLst/>
              <a:rect l="l" t="t" r="r" b="b"/>
              <a:pathLst>
                <a:path w="1102" h="759" extrusionOk="0">
                  <a:moveTo>
                    <a:pt x="48" y="0"/>
                  </a:moveTo>
                  <a:lnTo>
                    <a:pt x="48" y="508"/>
                  </a:lnTo>
                  <a:cubicBezTo>
                    <a:pt x="48" y="555"/>
                    <a:pt x="29" y="603"/>
                    <a:pt x="1" y="651"/>
                  </a:cubicBezTo>
                  <a:cubicBezTo>
                    <a:pt x="178" y="723"/>
                    <a:pt x="364" y="759"/>
                    <a:pt x="551" y="759"/>
                  </a:cubicBezTo>
                  <a:cubicBezTo>
                    <a:pt x="737" y="759"/>
                    <a:pt x="924" y="723"/>
                    <a:pt x="1101" y="651"/>
                  </a:cubicBezTo>
                  <a:cubicBezTo>
                    <a:pt x="1072" y="603"/>
                    <a:pt x="1053" y="555"/>
                    <a:pt x="1053" y="508"/>
                  </a:cubicBezTo>
                  <a:lnTo>
                    <a:pt x="1053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95;p90">
              <a:extLst>
                <a:ext uri="{FF2B5EF4-FFF2-40B4-BE49-F238E27FC236}">
                  <a16:creationId xmlns:a16="http://schemas.microsoft.com/office/drawing/2014/main" id="{C51A0014-3F8F-47A2-B4A7-67AE39999CFC}"/>
                </a:ext>
              </a:extLst>
            </p:cNvPr>
            <p:cNvSpPr/>
            <p:nvPr/>
          </p:nvSpPr>
          <p:spPr>
            <a:xfrm>
              <a:off x="6494483" y="3553938"/>
              <a:ext cx="79200" cy="97530"/>
            </a:xfrm>
            <a:custGeom>
              <a:avLst/>
              <a:gdLst/>
              <a:ahLst/>
              <a:cxnLst/>
              <a:rect l="l" t="t" r="r" b="b"/>
              <a:pathLst>
                <a:path w="3016" h="3714" extrusionOk="0">
                  <a:moveTo>
                    <a:pt x="737" y="1"/>
                  </a:moveTo>
                  <a:lnTo>
                    <a:pt x="278" y="230"/>
                  </a:lnTo>
                  <a:cubicBezTo>
                    <a:pt x="115" y="317"/>
                    <a:pt x="10" y="489"/>
                    <a:pt x="10" y="680"/>
                  </a:cubicBezTo>
                  <a:lnTo>
                    <a:pt x="10" y="2135"/>
                  </a:lnTo>
                  <a:cubicBezTo>
                    <a:pt x="1" y="2671"/>
                    <a:pt x="163" y="3207"/>
                    <a:pt x="469" y="3657"/>
                  </a:cubicBezTo>
                  <a:lnTo>
                    <a:pt x="508" y="3714"/>
                  </a:lnTo>
                  <a:lnTo>
                    <a:pt x="2508" y="3714"/>
                  </a:lnTo>
                  <a:lnTo>
                    <a:pt x="2546" y="3657"/>
                  </a:lnTo>
                  <a:cubicBezTo>
                    <a:pt x="2852" y="3207"/>
                    <a:pt x="3015" y="2671"/>
                    <a:pt x="3006" y="2135"/>
                  </a:cubicBezTo>
                  <a:lnTo>
                    <a:pt x="3006" y="680"/>
                  </a:lnTo>
                  <a:cubicBezTo>
                    <a:pt x="3006" y="489"/>
                    <a:pt x="2900" y="317"/>
                    <a:pt x="2738" y="230"/>
                  </a:cubicBezTo>
                  <a:lnTo>
                    <a:pt x="2278" y="1"/>
                  </a:lnTo>
                  <a:cubicBezTo>
                    <a:pt x="2111" y="203"/>
                    <a:pt x="1603" y="211"/>
                    <a:pt x="1523" y="211"/>
                  </a:cubicBezTo>
                  <a:cubicBezTo>
                    <a:pt x="1516" y="211"/>
                    <a:pt x="1513" y="211"/>
                    <a:pt x="1513" y="211"/>
                  </a:cubicBezTo>
                  <a:cubicBezTo>
                    <a:pt x="1513" y="211"/>
                    <a:pt x="1509" y="211"/>
                    <a:pt x="1502" y="211"/>
                  </a:cubicBezTo>
                  <a:cubicBezTo>
                    <a:pt x="1420" y="211"/>
                    <a:pt x="905" y="203"/>
                    <a:pt x="737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96;p90">
              <a:extLst>
                <a:ext uri="{FF2B5EF4-FFF2-40B4-BE49-F238E27FC236}">
                  <a16:creationId xmlns:a16="http://schemas.microsoft.com/office/drawing/2014/main" id="{A75AD0AF-6178-45C6-A06B-565042893841}"/>
                </a:ext>
              </a:extLst>
            </p:cNvPr>
            <p:cNvSpPr/>
            <p:nvPr/>
          </p:nvSpPr>
          <p:spPr>
            <a:xfrm>
              <a:off x="6507797" y="3651441"/>
              <a:ext cx="52546" cy="46034"/>
            </a:xfrm>
            <a:custGeom>
              <a:avLst/>
              <a:gdLst/>
              <a:ahLst/>
              <a:cxnLst/>
              <a:rect l="l" t="t" r="r" b="b"/>
              <a:pathLst>
                <a:path w="2001" h="1753" extrusionOk="0">
                  <a:moveTo>
                    <a:pt x="1" y="1"/>
                  </a:moveTo>
                  <a:lnTo>
                    <a:pt x="1" y="1503"/>
                  </a:lnTo>
                  <a:cubicBezTo>
                    <a:pt x="1" y="1647"/>
                    <a:pt x="116" y="1752"/>
                    <a:pt x="250" y="1752"/>
                  </a:cubicBezTo>
                  <a:lnTo>
                    <a:pt x="1752" y="1752"/>
                  </a:lnTo>
                  <a:cubicBezTo>
                    <a:pt x="1896" y="1752"/>
                    <a:pt x="2001" y="1647"/>
                    <a:pt x="2001" y="150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768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97;p90">
              <a:extLst>
                <a:ext uri="{FF2B5EF4-FFF2-40B4-BE49-F238E27FC236}">
                  <a16:creationId xmlns:a16="http://schemas.microsoft.com/office/drawing/2014/main" id="{B0C0C3CC-841E-407A-A1AB-B0790684AFD5}"/>
                </a:ext>
              </a:extLst>
            </p:cNvPr>
            <p:cNvSpPr/>
            <p:nvPr/>
          </p:nvSpPr>
          <p:spPr>
            <a:xfrm>
              <a:off x="6494483" y="3564757"/>
              <a:ext cx="13340" cy="86711"/>
            </a:xfrm>
            <a:custGeom>
              <a:avLst/>
              <a:gdLst/>
              <a:ahLst/>
              <a:cxnLst/>
              <a:rect l="l" t="t" r="r" b="b"/>
              <a:pathLst>
                <a:path w="508" h="3302" extrusionOk="0">
                  <a:moveTo>
                    <a:pt x="77" y="0"/>
                  </a:moveTo>
                  <a:cubicBezTo>
                    <a:pt x="29" y="77"/>
                    <a:pt x="10" y="163"/>
                    <a:pt x="1" y="259"/>
                  </a:cubicBezTo>
                  <a:lnTo>
                    <a:pt x="1" y="1713"/>
                  </a:lnTo>
                  <a:cubicBezTo>
                    <a:pt x="1" y="2259"/>
                    <a:pt x="163" y="2795"/>
                    <a:pt x="469" y="3245"/>
                  </a:cubicBezTo>
                  <a:lnTo>
                    <a:pt x="508" y="3302"/>
                  </a:lnTo>
                  <a:lnTo>
                    <a:pt x="508" y="565"/>
                  </a:lnTo>
                  <a:cubicBezTo>
                    <a:pt x="508" y="412"/>
                    <a:pt x="431" y="259"/>
                    <a:pt x="307" y="16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98;p90">
              <a:extLst>
                <a:ext uri="{FF2B5EF4-FFF2-40B4-BE49-F238E27FC236}">
                  <a16:creationId xmlns:a16="http://schemas.microsoft.com/office/drawing/2014/main" id="{01F1ABD6-C0E2-455B-B76B-17909260DD3C}"/>
                </a:ext>
              </a:extLst>
            </p:cNvPr>
            <p:cNvSpPr/>
            <p:nvPr/>
          </p:nvSpPr>
          <p:spPr>
            <a:xfrm>
              <a:off x="6513837" y="3546532"/>
              <a:ext cx="40493" cy="104935"/>
            </a:xfrm>
            <a:custGeom>
              <a:avLst/>
              <a:gdLst/>
              <a:ahLst/>
              <a:cxnLst/>
              <a:rect l="l" t="t" r="r" b="b"/>
              <a:pathLst>
                <a:path w="1542" h="3996" extrusionOk="0">
                  <a:moveTo>
                    <a:pt x="254" y="0"/>
                  </a:moveTo>
                  <a:cubicBezTo>
                    <a:pt x="242" y="0"/>
                    <a:pt x="230" y="5"/>
                    <a:pt x="221" y="15"/>
                  </a:cubicBezTo>
                  <a:lnTo>
                    <a:pt x="0" y="283"/>
                  </a:lnTo>
                  <a:lnTo>
                    <a:pt x="345" y="704"/>
                  </a:lnTo>
                  <a:cubicBezTo>
                    <a:pt x="367" y="732"/>
                    <a:pt x="399" y="747"/>
                    <a:pt x="432" y="747"/>
                  </a:cubicBezTo>
                  <a:cubicBezTo>
                    <a:pt x="455" y="747"/>
                    <a:pt x="478" y="739"/>
                    <a:pt x="498" y="723"/>
                  </a:cubicBezTo>
                  <a:lnTo>
                    <a:pt x="651" y="599"/>
                  </a:lnTo>
                  <a:lnTo>
                    <a:pt x="651" y="3996"/>
                  </a:lnTo>
                  <a:lnTo>
                    <a:pt x="900" y="3996"/>
                  </a:lnTo>
                  <a:lnTo>
                    <a:pt x="900" y="599"/>
                  </a:lnTo>
                  <a:lnTo>
                    <a:pt x="1044" y="713"/>
                  </a:lnTo>
                  <a:cubicBezTo>
                    <a:pt x="1065" y="735"/>
                    <a:pt x="1093" y="745"/>
                    <a:pt x="1120" y="745"/>
                  </a:cubicBezTo>
                  <a:cubicBezTo>
                    <a:pt x="1153" y="745"/>
                    <a:pt x="1185" y="730"/>
                    <a:pt x="1206" y="704"/>
                  </a:cubicBezTo>
                  <a:lnTo>
                    <a:pt x="1541" y="283"/>
                  </a:lnTo>
                  <a:lnTo>
                    <a:pt x="1331" y="15"/>
                  </a:lnTo>
                  <a:cubicBezTo>
                    <a:pt x="1321" y="5"/>
                    <a:pt x="1309" y="0"/>
                    <a:pt x="1297" y="0"/>
                  </a:cubicBezTo>
                  <a:cubicBezTo>
                    <a:pt x="1285" y="0"/>
                    <a:pt x="1273" y="5"/>
                    <a:pt x="1264" y="15"/>
                  </a:cubicBezTo>
                  <a:lnTo>
                    <a:pt x="776" y="493"/>
                  </a:lnTo>
                  <a:lnTo>
                    <a:pt x="288" y="15"/>
                  </a:lnTo>
                  <a:cubicBezTo>
                    <a:pt x="278" y="5"/>
                    <a:pt x="266" y="0"/>
                    <a:pt x="25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99;p90">
              <a:extLst>
                <a:ext uri="{FF2B5EF4-FFF2-40B4-BE49-F238E27FC236}">
                  <a16:creationId xmlns:a16="http://schemas.microsoft.com/office/drawing/2014/main" id="{2F5174DF-C1B3-4385-88CB-B03206B15FC7}"/>
                </a:ext>
              </a:extLst>
            </p:cNvPr>
            <p:cNvSpPr/>
            <p:nvPr/>
          </p:nvSpPr>
          <p:spPr>
            <a:xfrm>
              <a:off x="6530932" y="3664755"/>
              <a:ext cx="6565" cy="32720"/>
            </a:xfrm>
            <a:custGeom>
              <a:avLst/>
              <a:gdLst/>
              <a:ahLst/>
              <a:cxnLst/>
              <a:rect l="l" t="t" r="r" b="b"/>
              <a:pathLst>
                <a:path w="250" h="1246" extrusionOk="0">
                  <a:moveTo>
                    <a:pt x="139" y="0"/>
                  </a:moveTo>
                  <a:cubicBezTo>
                    <a:pt x="134" y="0"/>
                    <a:pt x="130" y="0"/>
                    <a:pt x="125" y="1"/>
                  </a:cubicBezTo>
                  <a:cubicBezTo>
                    <a:pt x="58" y="1"/>
                    <a:pt x="0" y="49"/>
                    <a:pt x="0" y="116"/>
                  </a:cubicBezTo>
                  <a:lnTo>
                    <a:pt x="0" y="1245"/>
                  </a:lnTo>
                  <a:lnTo>
                    <a:pt x="249" y="1245"/>
                  </a:lnTo>
                  <a:lnTo>
                    <a:pt x="249" y="116"/>
                  </a:lnTo>
                  <a:cubicBezTo>
                    <a:pt x="249" y="54"/>
                    <a:pt x="200" y="0"/>
                    <a:pt x="139" y="0"/>
                  </a:cubicBezTo>
                  <a:close/>
                </a:path>
              </a:pathLst>
            </a:custGeom>
            <a:solidFill>
              <a:srgbClr val="63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800;p90">
              <a:extLst>
                <a:ext uri="{FF2B5EF4-FFF2-40B4-BE49-F238E27FC236}">
                  <a16:creationId xmlns:a16="http://schemas.microsoft.com/office/drawing/2014/main" id="{66A416A2-0BA5-462C-B1C7-FBB3298AA76E}"/>
                </a:ext>
              </a:extLst>
            </p:cNvPr>
            <p:cNvSpPr/>
            <p:nvPr/>
          </p:nvSpPr>
          <p:spPr>
            <a:xfrm>
              <a:off x="6507797" y="3480567"/>
              <a:ext cx="52546" cy="59321"/>
            </a:xfrm>
            <a:custGeom>
              <a:avLst/>
              <a:gdLst/>
              <a:ahLst/>
              <a:cxnLst/>
              <a:rect l="l" t="t" r="r" b="b"/>
              <a:pathLst>
                <a:path w="2001" h="2259" extrusionOk="0">
                  <a:moveTo>
                    <a:pt x="747" y="0"/>
                  </a:moveTo>
                  <a:cubicBezTo>
                    <a:pt x="336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09"/>
                    <a:pt x="451" y="2259"/>
                    <a:pt x="1006" y="2259"/>
                  </a:cubicBezTo>
                  <a:cubicBezTo>
                    <a:pt x="1551" y="2259"/>
                    <a:pt x="2001" y="1809"/>
                    <a:pt x="2001" y="1254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801;p90">
              <a:extLst>
                <a:ext uri="{FF2B5EF4-FFF2-40B4-BE49-F238E27FC236}">
                  <a16:creationId xmlns:a16="http://schemas.microsoft.com/office/drawing/2014/main" id="{843BBB22-ADC3-4E07-B664-3883E6A29F7D}"/>
                </a:ext>
              </a:extLst>
            </p:cNvPr>
            <p:cNvSpPr/>
            <p:nvPr/>
          </p:nvSpPr>
          <p:spPr>
            <a:xfrm>
              <a:off x="6507797" y="3480567"/>
              <a:ext cx="36213" cy="59269"/>
            </a:xfrm>
            <a:custGeom>
              <a:avLst/>
              <a:gdLst/>
              <a:ahLst/>
              <a:cxnLst/>
              <a:rect l="l" t="t" r="r" b="b"/>
              <a:pathLst>
                <a:path w="1379" h="2257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lnTo>
                    <a:pt x="1" y="1254"/>
                  </a:lnTo>
                  <a:cubicBezTo>
                    <a:pt x="1" y="1828"/>
                    <a:pt x="472" y="2257"/>
                    <a:pt x="1002" y="2257"/>
                  </a:cubicBezTo>
                  <a:cubicBezTo>
                    <a:pt x="1126" y="2257"/>
                    <a:pt x="1253" y="2233"/>
                    <a:pt x="1379" y="2182"/>
                  </a:cubicBezTo>
                  <a:cubicBezTo>
                    <a:pt x="1006" y="2029"/>
                    <a:pt x="757" y="1665"/>
                    <a:pt x="747" y="1254"/>
                  </a:cubicBez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4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802;p90">
              <a:extLst>
                <a:ext uri="{FF2B5EF4-FFF2-40B4-BE49-F238E27FC236}">
                  <a16:creationId xmlns:a16="http://schemas.microsoft.com/office/drawing/2014/main" id="{D0BA33A0-2BCA-4E0A-BCE5-78C2D231B95C}"/>
                </a:ext>
              </a:extLst>
            </p:cNvPr>
            <p:cNvSpPr/>
            <p:nvPr/>
          </p:nvSpPr>
          <p:spPr>
            <a:xfrm>
              <a:off x="6507797" y="3480567"/>
              <a:ext cx="52546" cy="26418"/>
            </a:xfrm>
            <a:custGeom>
              <a:avLst/>
              <a:gdLst/>
              <a:ahLst/>
              <a:cxnLst/>
              <a:rect l="l" t="t" r="r" b="b"/>
              <a:pathLst>
                <a:path w="2001" h="1006" extrusionOk="0">
                  <a:moveTo>
                    <a:pt x="747" y="0"/>
                  </a:moveTo>
                  <a:cubicBezTo>
                    <a:pt x="336" y="0"/>
                    <a:pt x="1" y="335"/>
                    <a:pt x="1" y="756"/>
                  </a:cubicBezTo>
                  <a:cubicBezTo>
                    <a:pt x="1" y="756"/>
                    <a:pt x="747" y="1005"/>
                    <a:pt x="2001" y="1005"/>
                  </a:cubicBezTo>
                  <a:lnTo>
                    <a:pt x="2001" y="756"/>
                  </a:lnTo>
                  <a:cubicBezTo>
                    <a:pt x="2001" y="335"/>
                    <a:pt x="1666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803;p90">
              <a:extLst>
                <a:ext uri="{FF2B5EF4-FFF2-40B4-BE49-F238E27FC236}">
                  <a16:creationId xmlns:a16="http://schemas.microsoft.com/office/drawing/2014/main" id="{3C7E3F8A-DF19-4B7E-94F1-7F40742F432C}"/>
                </a:ext>
              </a:extLst>
            </p:cNvPr>
            <p:cNvSpPr/>
            <p:nvPr/>
          </p:nvSpPr>
          <p:spPr>
            <a:xfrm>
              <a:off x="6507797" y="3480567"/>
              <a:ext cx="36213" cy="23897"/>
            </a:xfrm>
            <a:custGeom>
              <a:avLst/>
              <a:gdLst/>
              <a:ahLst/>
              <a:cxnLst/>
              <a:rect l="l" t="t" r="r" b="b"/>
              <a:pathLst>
                <a:path w="1379" h="910" extrusionOk="0">
                  <a:moveTo>
                    <a:pt x="757" y="0"/>
                  </a:moveTo>
                  <a:cubicBezTo>
                    <a:pt x="345" y="0"/>
                    <a:pt x="1" y="335"/>
                    <a:pt x="1" y="756"/>
                  </a:cubicBezTo>
                  <a:cubicBezTo>
                    <a:pt x="250" y="823"/>
                    <a:pt x="498" y="881"/>
                    <a:pt x="757" y="909"/>
                  </a:cubicBezTo>
                  <a:lnTo>
                    <a:pt x="757" y="756"/>
                  </a:lnTo>
                  <a:lnTo>
                    <a:pt x="747" y="756"/>
                  </a:lnTo>
                  <a:cubicBezTo>
                    <a:pt x="747" y="383"/>
                    <a:pt x="1015" y="77"/>
                    <a:pt x="1379" y="10"/>
                  </a:cubicBezTo>
                  <a:cubicBezTo>
                    <a:pt x="1341" y="10"/>
                    <a:pt x="1293" y="0"/>
                    <a:pt x="12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049;p66">
            <a:extLst>
              <a:ext uri="{FF2B5EF4-FFF2-40B4-BE49-F238E27FC236}">
                <a16:creationId xmlns:a16="http://schemas.microsoft.com/office/drawing/2014/main" id="{2BC72418-D1F7-46A7-9697-F9F5BF1DFC2B}"/>
              </a:ext>
            </a:extLst>
          </p:cNvPr>
          <p:cNvSpPr/>
          <p:nvPr/>
        </p:nvSpPr>
        <p:spPr>
          <a:xfrm>
            <a:off x="4261750" y="1120631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94B48F-2E21-4CE1-BD1A-CE761E96EE2A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1586777" y="1425881"/>
            <a:ext cx="26749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Google Shape;1049;p66">
            <a:extLst>
              <a:ext uri="{FF2B5EF4-FFF2-40B4-BE49-F238E27FC236}">
                <a16:creationId xmlns:a16="http://schemas.microsoft.com/office/drawing/2014/main" id="{47D7A3BE-295C-4DC5-872B-C8E420DD2A74}"/>
              </a:ext>
            </a:extLst>
          </p:cNvPr>
          <p:cNvSpPr/>
          <p:nvPr/>
        </p:nvSpPr>
        <p:spPr>
          <a:xfrm>
            <a:off x="457201" y="2964808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049;p66">
            <a:extLst>
              <a:ext uri="{FF2B5EF4-FFF2-40B4-BE49-F238E27FC236}">
                <a16:creationId xmlns:a16="http://schemas.microsoft.com/office/drawing/2014/main" id="{F90B06D3-E883-4C90-8D1B-37FB24A76B41}"/>
              </a:ext>
            </a:extLst>
          </p:cNvPr>
          <p:cNvSpPr/>
          <p:nvPr/>
        </p:nvSpPr>
        <p:spPr>
          <a:xfrm>
            <a:off x="2017868" y="2997569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A46D3-83AB-417B-B847-BD7AE0E00AFD}"/>
              </a:ext>
            </a:extLst>
          </p:cNvPr>
          <p:cNvSpPr/>
          <p:nvPr/>
        </p:nvSpPr>
        <p:spPr>
          <a:xfrm>
            <a:off x="545186" y="2162280"/>
            <a:ext cx="2083182" cy="44499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taatliches" panose="020B0604020202020204" charset="0"/>
              </a:rPr>
              <a:t>QA Engineers</a:t>
            </a:r>
            <a:endParaRPr lang="bg-BG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2C1B50-BC81-479C-8692-DCCB446763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586777" y="1425881"/>
            <a:ext cx="0" cy="736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FDCA39-89D5-4A87-9E4A-8D6190BFDC4B}"/>
              </a:ext>
            </a:extLst>
          </p:cNvPr>
          <p:cNvCxnSpPr>
            <a:cxnSpLocks/>
            <a:stCxn id="139" idx="0"/>
          </p:cNvCxnSpPr>
          <p:nvPr/>
        </p:nvCxnSpPr>
        <p:spPr>
          <a:xfrm flipV="1">
            <a:off x="2323118" y="2607271"/>
            <a:ext cx="0" cy="390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18E689-618C-4987-9645-4FC4DA2500D5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62451" y="2600632"/>
            <a:ext cx="0" cy="36417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0A0F57-C7C5-4412-8B11-814A2015FC9A}"/>
              </a:ext>
            </a:extLst>
          </p:cNvPr>
          <p:cNvSpPr/>
          <p:nvPr/>
        </p:nvSpPr>
        <p:spPr>
          <a:xfrm>
            <a:off x="3533582" y="2162280"/>
            <a:ext cx="2083182" cy="44499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Developer Front-End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5F76ABA-9B9A-4B47-8949-AB718A42CDA1}"/>
              </a:ext>
            </a:extLst>
          </p:cNvPr>
          <p:cNvSpPr/>
          <p:nvPr/>
        </p:nvSpPr>
        <p:spPr>
          <a:xfrm>
            <a:off x="6521978" y="2162280"/>
            <a:ext cx="2083182" cy="444991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Developer Back-End</a:t>
            </a:r>
            <a:endParaRPr lang="bg-BG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7B5254-2AA7-4C61-96F3-7A620970B3E3}"/>
              </a:ext>
            </a:extLst>
          </p:cNvPr>
          <p:cNvCxnSpPr>
            <a:cxnSpLocks/>
            <a:stCxn id="137" idx="4"/>
            <a:endCxn id="140" idx="0"/>
          </p:cNvCxnSpPr>
          <p:nvPr/>
        </p:nvCxnSpPr>
        <p:spPr>
          <a:xfrm>
            <a:off x="4567000" y="1731131"/>
            <a:ext cx="8173" cy="4311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080D14F-2B4B-418D-88BA-322CFE65D04B}"/>
              </a:ext>
            </a:extLst>
          </p:cNvPr>
          <p:cNvCxnSpPr>
            <a:cxnSpLocks/>
            <a:endCxn id="137" idx="6"/>
          </p:cNvCxnSpPr>
          <p:nvPr/>
        </p:nvCxnSpPr>
        <p:spPr>
          <a:xfrm flipH="1">
            <a:off x="4872250" y="1425881"/>
            <a:ext cx="26749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3BA2477-9F67-44E5-BCC6-CE12C2199297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7553134" y="1425881"/>
            <a:ext cx="10435" cy="736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oogle Shape;1129;p66">
            <a:extLst>
              <a:ext uri="{FF2B5EF4-FFF2-40B4-BE49-F238E27FC236}">
                <a16:creationId xmlns:a16="http://schemas.microsoft.com/office/drawing/2014/main" id="{A0B1EBD1-52A3-4D84-A095-182AAE951A9D}"/>
              </a:ext>
            </a:extLst>
          </p:cNvPr>
          <p:cNvGrpSpPr/>
          <p:nvPr/>
        </p:nvGrpSpPr>
        <p:grpSpPr>
          <a:xfrm>
            <a:off x="2193581" y="3125572"/>
            <a:ext cx="259074" cy="354493"/>
            <a:chOff x="5363818" y="3345794"/>
            <a:chExt cx="259074" cy="354493"/>
          </a:xfrm>
        </p:grpSpPr>
        <p:sp>
          <p:nvSpPr>
            <p:cNvPr id="149" name="Google Shape;1130;p66">
              <a:extLst>
                <a:ext uri="{FF2B5EF4-FFF2-40B4-BE49-F238E27FC236}">
                  <a16:creationId xmlns:a16="http://schemas.microsoft.com/office/drawing/2014/main" id="{A0D00122-D963-4AC0-AEAD-F64544B8CB38}"/>
                </a:ext>
              </a:extLst>
            </p:cNvPr>
            <p:cNvSpPr/>
            <p:nvPr/>
          </p:nvSpPr>
          <p:spPr>
            <a:xfrm>
              <a:off x="5397807" y="3514661"/>
              <a:ext cx="191360" cy="123934"/>
            </a:xfrm>
            <a:custGeom>
              <a:avLst/>
              <a:gdLst/>
              <a:ahLst/>
              <a:cxnLst/>
              <a:rect l="l" t="t" r="r" b="b"/>
              <a:pathLst>
                <a:path w="7308" h="4733" extrusionOk="0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6879" y="4733"/>
                  </a:lnTo>
                  <a:cubicBezTo>
                    <a:pt x="7308" y="2596"/>
                    <a:pt x="6449" y="1661"/>
                    <a:pt x="6449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31;p66">
              <a:extLst>
                <a:ext uri="{FF2B5EF4-FFF2-40B4-BE49-F238E27FC236}">
                  <a16:creationId xmlns:a16="http://schemas.microsoft.com/office/drawing/2014/main" id="{AAA166BF-C740-4CF7-9D5A-CE80CDCD10FC}"/>
                </a:ext>
              </a:extLst>
            </p:cNvPr>
            <p:cNvSpPr/>
            <p:nvPr/>
          </p:nvSpPr>
          <p:spPr>
            <a:xfrm>
              <a:off x="5397807" y="3514661"/>
              <a:ext cx="95706" cy="123934"/>
            </a:xfrm>
            <a:custGeom>
              <a:avLst/>
              <a:gdLst/>
              <a:ahLst/>
              <a:cxnLst/>
              <a:rect l="l" t="t" r="r" b="b"/>
              <a:pathLst>
                <a:path w="3655" h="4733" extrusionOk="0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3654" y="4733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32;p66">
              <a:extLst>
                <a:ext uri="{FF2B5EF4-FFF2-40B4-BE49-F238E27FC236}">
                  <a16:creationId xmlns:a16="http://schemas.microsoft.com/office/drawing/2014/main" id="{7E7D6E5F-80C3-4A59-99B5-A9FD1DFB3A18}"/>
                </a:ext>
              </a:extLst>
            </p:cNvPr>
            <p:cNvSpPr/>
            <p:nvPr/>
          </p:nvSpPr>
          <p:spPr>
            <a:xfrm>
              <a:off x="5363818" y="3565382"/>
              <a:ext cx="259074" cy="134905"/>
            </a:xfrm>
            <a:custGeom>
              <a:avLst/>
              <a:gdLst/>
              <a:ahLst/>
              <a:cxnLst/>
              <a:rect l="l" t="t" r="r" b="b"/>
              <a:pathLst>
                <a:path w="9894" h="5152" extrusionOk="0">
                  <a:moveTo>
                    <a:pt x="3664" y="0"/>
                  </a:moveTo>
                  <a:lnTo>
                    <a:pt x="3664" y="1326"/>
                  </a:lnTo>
                  <a:cubicBezTo>
                    <a:pt x="3664" y="1689"/>
                    <a:pt x="3426" y="2013"/>
                    <a:pt x="3082" y="2137"/>
                  </a:cubicBezTo>
                  <a:lnTo>
                    <a:pt x="869" y="2920"/>
                  </a:lnTo>
                  <a:cubicBezTo>
                    <a:pt x="354" y="3101"/>
                    <a:pt x="1" y="3587"/>
                    <a:pt x="1" y="4131"/>
                  </a:cubicBezTo>
                  <a:lnTo>
                    <a:pt x="1" y="4513"/>
                  </a:lnTo>
                  <a:cubicBezTo>
                    <a:pt x="1" y="4866"/>
                    <a:pt x="297" y="5152"/>
                    <a:pt x="650" y="5152"/>
                  </a:cubicBezTo>
                  <a:lnTo>
                    <a:pt x="9245" y="5152"/>
                  </a:lnTo>
                  <a:cubicBezTo>
                    <a:pt x="9608" y="5152"/>
                    <a:pt x="9894" y="4866"/>
                    <a:pt x="9894" y="4513"/>
                  </a:cubicBezTo>
                  <a:lnTo>
                    <a:pt x="9894" y="4131"/>
                  </a:lnTo>
                  <a:cubicBezTo>
                    <a:pt x="9894" y="3587"/>
                    <a:pt x="9550" y="3101"/>
                    <a:pt x="9035" y="2920"/>
                  </a:cubicBezTo>
                  <a:lnTo>
                    <a:pt x="6812" y="2137"/>
                  </a:lnTo>
                  <a:cubicBezTo>
                    <a:pt x="6469" y="2013"/>
                    <a:pt x="6240" y="1689"/>
                    <a:pt x="6240" y="1326"/>
                  </a:cubicBezTo>
                  <a:lnTo>
                    <a:pt x="624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33;p66">
              <a:extLst>
                <a:ext uri="{FF2B5EF4-FFF2-40B4-BE49-F238E27FC236}">
                  <a16:creationId xmlns:a16="http://schemas.microsoft.com/office/drawing/2014/main" id="{0ADDD3F6-330B-4A0B-A0DA-BBECF9DCC271}"/>
                </a:ext>
              </a:extLst>
            </p:cNvPr>
            <p:cNvSpPr/>
            <p:nvPr/>
          </p:nvSpPr>
          <p:spPr>
            <a:xfrm>
              <a:off x="5364080" y="3621836"/>
              <a:ext cx="258813" cy="78450"/>
            </a:xfrm>
            <a:custGeom>
              <a:avLst/>
              <a:gdLst/>
              <a:ahLst/>
              <a:cxnLst/>
              <a:rect l="l" t="t" r="r" b="b"/>
              <a:pathLst>
                <a:path w="9884" h="2996" extrusionOk="0">
                  <a:moveTo>
                    <a:pt x="3025" y="0"/>
                  </a:moveTo>
                  <a:lnTo>
                    <a:pt x="859" y="764"/>
                  </a:lnTo>
                  <a:cubicBezTo>
                    <a:pt x="344" y="945"/>
                    <a:pt x="1" y="1431"/>
                    <a:pt x="1" y="1975"/>
                  </a:cubicBezTo>
                  <a:lnTo>
                    <a:pt x="1" y="2357"/>
                  </a:lnTo>
                  <a:cubicBezTo>
                    <a:pt x="1" y="2710"/>
                    <a:pt x="287" y="2996"/>
                    <a:pt x="640" y="2996"/>
                  </a:cubicBezTo>
                  <a:lnTo>
                    <a:pt x="9245" y="2996"/>
                  </a:lnTo>
                  <a:cubicBezTo>
                    <a:pt x="9598" y="2996"/>
                    <a:pt x="9884" y="2710"/>
                    <a:pt x="9884" y="2357"/>
                  </a:cubicBezTo>
                  <a:lnTo>
                    <a:pt x="9884" y="1975"/>
                  </a:lnTo>
                  <a:cubicBezTo>
                    <a:pt x="9884" y="1431"/>
                    <a:pt x="9540" y="945"/>
                    <a:pt x="9025" y="764"/>
                  </a:cubicBezTo>
                  <a:lnTo>
                    <a:pt x="6860" y="0"/>
                  </a:lnTo>
                  <a:cubicBezTo>
                    <a:pt x="6745" y="973"/>
                    <a:pt x="5925" y="1708"/>
                    <a:pt x="4942" y="1708"/>
                  </a:cubicBezTo>
                  <a:cubicBezTo>
                    <a:pt x="3960" y="1708"/>
                    <a:pt x="3139" y="973"/>
                    <a:pt x="3025" y="0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34;p66">
              <a:extLst>
                <a:ext uri="{FF2B5EF4-FFF2-40B4-BE49-F238E27FC236}">
                  <a16:creationId xmlns:a16="http://schemas.microsoft.com/office/drawing/2014/main" id="{A8468802-3B9C-40BA-BFC0-A2C583B0950C}"/>
                </a:ext>
              </a:extLst>
            </p:cNvPr>
            <p:cNvSpPr/>
            <p:nvPr/>
          </p:nvSpPr>
          <p:spPr>
            <a:xfrm>
              <a:off x="5420273" y="3435740"/>
              <a:ext cx="146427" cy="152135"/>
            </a:xfrm>
            <a:custGeom>
              <a:avLst/>
              <a:gdLst/>
              <a:ahLst/>
              <a:cxnLst/>
              <a:rect l="l" t="t" r="r" b="b"/>
              <a:pathLst>
                <a:path w="5592" h="5810" extrusionOk="0">
                  <a:moveTo>
                    <a:pt x="11" y="0"/>
                  </a:moveTo>
                  <a:lnTo>
                    <a:pt x="11" y="3015"/>
                  </a:lnTo>
                  <a:cubicBezTo>
                    <a:pt x="1" y="4551"/>
                    <a:pt x="1251" y="5810"/>
                    <a:pt x="2796" y="5810"/>
                  </a:cubicBezTo>
                  <a:cubicBezTo>
                    <a:pt x="4342" y="5810"/>
                    <a:pt x="5591" y="4560"/>
                    <a:pt x="5591" y="3015"/>
                  </a:cubicBezTo>
                  <a:lnTo>
                    <a:pt x="5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35;p66">
              <a:extLst>
                <a:ext uri="{FF2B5EF4-FFF2-40B4-BE49-F238E27FC236}">
                  <a16:creationId xmlns:a16="http://schemas.microsoft.com/office/drawing/2014/main" id="{02CB354A-2EDB-4ADC-B687-A7A6A9F43B83}"/>
                </a:ext>
              </a:extLst>
            </p:cNvPr>
            <p:cNvSpPr/>
            <p:nvPr/>
          </p:nvSpPr>
          <p:spPr>
            <a:xfrm>
              <a:off x="5527213" y="3598846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0"/>
                  </a:move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36;p66">
              <a:extLst>
                <a:ext uri="{FF2B5EF4-FFF2-40B4-BE49-F238E27FC236}">
                  <a16:creationId xmlns:a16="http://schemas.microsoft.com/office/drawing/2014/main" id="{C84215A3-FA6A-4A2F-BEEC-1C735BC2E3A2}"/>
                </a:ext>
              </a:extLst>
            </p:cNvPr>
            <p:cNvSpPr/>
            <p:nvPr/>
          </p:nvSpPr>
          <p:spPr>
            <a:xfrm>
              <a:off x="5459760" y="3598846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37;p66">
              <a:extLst>
                <a:ext uri="{FF2B5EF4-FFF2-40B4-BE49-F238E27FC236}">
                  <a16:creationId xmlns:a16="http://schemas.microsoft.com/office/drawing/2014/main" id="{AD86B057-6409-4B44-AFBD-32174099EE2E}"/>
                </a:ext>
              </a:extLst>
            </p:cNvPr>
            <p:cNvSpPr/>
            <p:nvPr/>
          </p:nvSpPr>
          <p:spPr>
            <a:xfrm>
              <a:off x="5386573" y="3345794"/>
              <a:ext cx="213853" cy="202620"/>
            </a:xfrm>
            <a:custGeom>
              <a:avLst/>
              <a:gdLst/>
              <a:ahLst/>
              <a:cxnLst/>
              <a:rect l="l" t="t" r="r" b="b"/>
              <a:pathLst>
                <a:path w="8167" h="7738" extrusionOk="0">
                  <a:moveTo>
                    <a:pt x="4083" y="1"/>
                  </a:moveTo>
                  <a:cubicBezTo>
                    <a:pt x="1832" y="1"/>
                    <a:pt x="0" y="1823"/>
                    <a:pt x="0" y="4084"/>
                  </a:cubicBezTo>
                  <a:lnTo>
                    <a:pt x="0" y="6879"/>
                  </a:lnTo>
                  <a:cubicBezTo>
                    <a:pt x="0" y="7356"/>
                    <a:pt x="382" y="7738"/>
                    <a:pt x="859" y="7738"/>
                  </a:cubicBezTo>
                  <a:lnTo>
                    <a:pt x="2576" y="7738"/>
                  </a:lnTo>
                  <a:cubicBezTo>
                    <a:pt x="2862" y="7738"/>
                    <a:pt x="2862" y="7308"/>
                    <a:pt x="2576" y="7308"/>
                  </a:cubicBezTo>
                  <a:lnTo>
                    <a:pt x="859" y="7308"/>
                  </a:lnTo>
                  <a:cubicBezTo>
                    <a:pt x="620" y="7308"/>
                    <a:pt x="429" y="7118"/>
                    <a:pt x="429" y="6879"/>
                  </a:cubicBezTo>
                  <a:lnTo>
                    <a:pt x="429" y="4084"/>
                  </a:lnTo>
                  <a:cubicBezTo>
                    <a:pt x="391" y="2042"/>
                    <a:pt x="2042" y="363"/>
                    <a:pt x="4083" y="363"/>
                  </a:cubicBezTo>
                  <a:cubicBezTo>
                    <a:pt x="6125" y="363"/>
                    <a:pt x="7775" y="2042"/>
                    <a:pt x="7737" y="4084"/>
                  </a:cubicBezTo>
                  <a:lnTo>
                    <a:pt x="7737" y="5801"/>
                  </a:lnTo>
                  <a:cubicBezTo>
                    <a:pt x="7737" y="5944"/>
                    <a:pt x="7844" y="6016"/>
                    <a:pt x="7952" y="6016"/>
                  </a:cubicBezTo>
                  <a:cubicBezTo>
                    <a:pt x="8059" y="6016"/>
                    <a:pt x="8166" y="5944"/>
                    <a:pt x="8166" y="5801"/>
                  </a:cubicBezTo>
                  <a:lnTo>
                    <a:pt x="8166" y="4084"/>
                  </a:lnTo>
                  <a:cubicBezTo>
                    <a:pt x="8166" y="1823"/>
                    <a:pt x="6344" y="1"/>
                    <a:pt x="4083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38;p66">
              <a:extLst>
                <a:ext uri="{FF2B5EF4-FFF2-40B4-BE49-F238E27FC236}">
                  <a16:creationId xmlns:a16="http://schemas.microsoft.com/office/drawing/2014/main" id="{853F0ED4-6912-452A-91D9-66690E346DCA}"/>
                </a:ext>
              </a:extLst>
            </p:cNvPr>
            <p:cNvSpPr/>
            <p:nvPr/>
          </p:nvSpPr>
          <p:spPr>
            <a:xfrm>
              <a:off x="5409040" y="3373917"/>
              <a:ext cx="169155" cy="112543"/>
            </a:xfrm>
            <a:custGeom>
              <a:avLst/>
              <a:gdLst/>
              <a:ahLst/>
              <a:cxnLst/>
              <a:rect l="l" t="t" r="r" b="b"/>
              <a:pathLst>
                <a:path w="6460" h="4298" extrusionOk="0">
                  <a:moveTo>
                    <a:pt x="3242" y="0"/>
                  </a:moveTo>
                  <a:cubicBezTo>
                    <a:pt x="3186" y="0"/>
                    <a:pt x="3129" y="2"/>
                    <a:pt x="3073" y="5"/>
                  </a:cubicBezTo>
                  <a:cubicBezTo>
                    <a:pt x="1336" y="81"/>
                    <a:pt x="1" y="1579"/>
                    <a:pt x="1" y="3315"/>
                  </a:cubicBezTo>
                  <a:lnTo>
                    <a:pt x="1" y="4298"/>
                  </a:lnTo>
                  <a:lnTo>
                    <a:pt x="440" y="4298"/>
                  </a:lnTo>
                  <a:lnTo>
                    <a:pt x="440" y="4107"/>
                  </a:lnTo>
                  <a:cubicBezTo>
                    <a:pt x="430" y="3907"/>
                    <a:pt x="564" y="3735"/>
                    <a:pt x="754" y="3687"/>
                  </a:cubicBezTo>
                  <a:cubicBezTo>
                    <a:pt x="1594" y="3468"/>
                    <a:pt x="2958" y="3067"/>
                    <a:pt x="3779" y="2581"/>
                  </a:cubicBezTo>
                  <a:cubicBezTo>
                    <a:pt x="3814" y="2559"/>
                    <a:pt x="3851" y="2550"/>
                    <a:pt x="3888" y="2550"/>
                  </a:cubicBezTo>
                  <a:cubicBezTo>
                    <a:pt x="4000" y="2550"/>
                    <a:pt x="4103" y="2640"/>
                    <a:pt x="4103" y="2762"/>
                  </a:cubicBezTo>
                  <a:lnTo>
                    <a:pt x="4103" y="3220"/>
                  </a:lnTo>
                  <a:cubicBezTo>
                    <a:pt x="4103" y="3338"/>
                    <a:pt x="4198" y="3430"/>
                    <a:pt x="4315" y="3430"/>
                  </a:cubicBezTo>
                  <a:cubicBezTo>
                    <a:pt x="4320" y="3430"/>
                    <a:pt x="4326" y="3430"/>
                    <a:pt x="4332" y="3430"/>
                  </a:cubicBezTo>
                  <a:cubicBezTo>
                    <a:pt x="4723" y="3401"/>
                    <a:pt x="5105" y="3334"/>
                    <a:pt x="5486" y="3229"/>
                  </a:cubicBezTo>
                  <a:cubicBezTo>
                    <a:pt x="5514" y="3221"/>
                    <a:pt x="5542" y="3217"/>
                    <a:pt x="5570" y="3217"/>
                  </a:cubicBezTo>
                  <a:cubicBezTo>
                    <a:pt x="5794" y="3217"/>
                    <a:pt x="6020" y="3474"/>
                    <a:pt x="6020" y="3754"/>
                  </a:cubicBezTo>
                  <a:lnTo>
                    <a:pt x="6020" y="4298"/>
                  </a:lnTo>
                  <a:lnTo>
                    <a:pt x="6459" y="4298"/>
                  </a:lnTo>
                  <a:lnTo>
                    <a:pt x="6459" y="3229"/>
                  </a:lnTo>
                  <a:cubicBezTo>
                    <a:pt x="6459" y="1436"/>
                    <a:pt x="5008" y="0"/>
                    <a:pt x="3242" y="0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39;p66">
              <a:extLst>
                <a:ext uri="{FF2B5EF4-FFF2-40B4-BE49-F238E27FC236}">
                  <a16:creationId xmlns:a16="http://schemas.microsoft.com/office/drawing/2014/main" id="{0283EF57-FF14-4F45-BC0A-9B52876ED1D1}"/>
                </a:ext>
              </a:extLst>
            </p:cNvPr>
            <p:cNvSpPr/>
            <p:nvPr/>
          </p:nvSpPr>
          <p:spPr>
            <a:xfrm>
              <a:off x="5432528" y="3621836"/>
              <a:ext cx="122179" cy="55984"/>
            </a:xfrm>
            <a:custGeom>
              <a:avLst/>
              <a:gdLst/>
              <a:ahLst/>
              <a:cxnLst/>
              <a:rect l="l" t="t" r="r" b="b"/>
              <a:pathLst>
                <a:path w="4666" h="2138" extrusionOk="0">
                  <a:moveTo>
                    <a:pt x="411" y="0"/>
                  </a:moveTo>
                  <a:lnTo>
                    <a:pt x="0" y="143"/>
                  </a:lnTo>
                  <a:cubicBezTo>
                    <a:pt x="172" y="1298"/>
                    <a:pt x="1164" y="2137"/>
                    <a:pt x="2328" y="2137"/>
                  </a:cubicBezTo>
                  <a:cubicBezTo>
                    <a:pt x="3492" y="2137"/>
                    <a:pt x="4484" y="1298"/>
                    <a:pt x="4665" y="143"/>
                  </a:cubicBezTo>
                  <a:lnTo>
                    <a:pt x="4246" y="0"/>
                  </a:lnTo>
                  <a:cubicBezTo>
                    <a:pt x="4131" y="973"/>
                    <a:pt x="3311" y="1708"/>
                    <a:pt x="2328" y="1708"/>
                  </a:cubicBezTo>
                  <a:cubicBezTo>
                    <a:pt x="1346" y="1708"/>
                    <a:pt x="525" y="973"/>
                    <a:pt x="411" y="0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40;p66">
              <a:extLst>
                <a:ext uri="{FF2B5EF4-FFF2-40B4-BE49-F238E27FC236}">
                  <a16:creationId xmlns:a16="http://schemas.microsoft.com/office/drawing/2014/main" id="{09B601D3-70B2-4BB2-8B9B-A7345F251F5C}"/>
                </a:ext>
              </a:extLst>
            </p:cNvPr>
            <p:cNvSpPr/>
            <p:nvPr/>
          </p:nvSpPr>
          <p:spPr>
            <a:xfrm>
              <a:off x="5392046" y="3475200"/>
              <a:ext cx="28254" cy="44986"/>
            </a:xfrm>
            <a:custGeom>
              <a:avLst/>
              <a:gdLst/>
              <a:ahLst/>
              <a:cxnLst/>
              <a:rect l="l" t="t" r="r" b="b"/>
              <a:pathLst>
                <a:path w="1079" h="1718" extrusionOk="0">
                  <a:moveTo>
                    <a:pt x="440" y="0"/>
                  </a:moveTo>
                  <a:cubicBezTo>
                    <a:pt x="201" y="0"/>
                    <a:pt x="1" y="191"/>
                    <a:pt x="1" y="430"/>
                  </a:cubicBezTo>
                  <a:lnTo>
                    <a:pt x="1" y="1288"/>
                  </a:lnTo>
                  <a:cubicBezTo>
                    <a:pt x="1" y="1527"/>
                    <a:pt x="201" y="1718"/>
                    <a:pt x="440" y="1718"/>
                  </a:cubicBezTo>
                  <a:lnTo>
                    <a:pt x="869" y="1718"/>
                  </a:lnTo>
                  <a:cubicBezTo>
                    <a:pt x="984" y="1718"/>
                    <a:pt x="1079" y="1622"/>
                    <a:pt x="1079" y="1508"/>
                  </a:cubicBezTo>
                  <a:lnTo>
                    <a:pt x="1079" y="220"/>
                  </a:lnTo>
                  <a:cubicBezTo>
                    <a:pt x="1079" y="96"/>
                    <a:pt x="984" y="0"/>
                    <a:pt x="869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41;p66">
              <a:extLst>
                <a:ext uri="{FF2B5EF4-FFF2-40B4-BE49-F238E27FC236}">
                  <a16:creationId xmlns:a16="http://schemas.microsoft.com/office/drawing/2014/main" id="{00B936AB-6FC1-459E-BB61-69047297A5F3}"/>
                </a:ext>
              </a:extLst>
            </p:cNvPr>
            <p:cNvSpPr/>
            <p:nvPr/>
          </p:nvSpPr>
          <p:spPr>
            <a:xfrm>
              <a:off x="5409040" y="3475200"/>
              <a:ext cx="11260" cy="44986"/>
            </a:xfrm>
            <a:custGeom>
              <a:avLst/>
              <a:gdLst/>
              <a:ahLst/>
              <a:cxnLst/>
              <a:rect l="l" t="t" r="r" b="b"/>
              <a:pathLst>
                <a:path w="430" h="1718" extrusionOk="0">
                  <a:moveTo>
                    <a:pt x="1" y="0"/>
                  </a:moveTo>
                  <a:lnTo>
                    <a:pt x="1" y="1718"/>
                  </a:lnTo>
                  <a:lnTo>
                    <a:pt x="220" y="1718"/>
                  </a:lnTo>
                  <a:cubicBezTo>
                    <a:pt x="335" y="1718"/>
                    <a:pt x="430" y="1622"/>
                    <a:pt x="430" y="1508"/>
                  </a:cubicBezTo>
                  <a:lnTo>
                    <a:pt x="430" y="220"/>
                  </a:lnTo>
                  <a:cubicBezTo>
                    <a:pt x="430" y="96"/>
                    <a:pt x="335" y="0"/>
                    <a:pt x="220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42;p66">
              <a:extLst>
                <a:ext uri="{FF2B5EF4-FFF2-40B4-BE49-F238E27FC236}">
                  <a16:creationId xmlns:a16="http://schemas.microsoft.com/office/drawing/2014/main" id="{CDF6A0EF-8262-4BE4-9C75-CAF571C8B45A}"/>
                </a:ext>
              </a:extLst>
            </p:cNvPr>
            <p:cNvSpPr/>
            <p:nvPr/>
          </p:nvSpPr>
          <p:spPr>
            <a:xfrm>
              <a:off x="5566674" y="3475200"/>
              <a:ext cx="28254" cy="44986"/>
            </a:xfrm>
            <a:custGeom>
              <a:avLst/>
              <a:gdLst/>
              <a:ahLst/>
              <a:cxnLst/>
              <a:rect l="l" t="t" r="r" b="b"/>
              <a:pathLst>
                <a:path w="1079" h="1718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649" y="1718"/>
                  </a:lnTo>
                  <a:cubicBezTo>
                    <a:pt x="878" y="1718"/>
                    <a:pt x="1078" y="1527"/>
                    <a:pt x="1078" y="1288"/>
                  </a:cubicBezTo>
                  <a:lnTo>
                    <a:pt x="1078" y="430"/>
                  </a:lnTo>
                  <a:cubicBezTo>
                    <a:pt x="1078" y="191"/>
                    <a:pt x="888" y="0"/>
                    <a:pt x="649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43;p66">
              <a:extLst>
                <a:ext uri="{FF2B5EF4-FFF2-40B4-BE49-F238E27FC236}">
                  <a16:creationId xmlns:a16="http://schemas.microsoft.com/office/drawing/2014/main" id="{EDFFFDE4-8A2E-48A2-A688-266E0903247A}"/>
                </a:ext>
              </a:extLst>
            </p:cNvPr>
            <p:cNvSpPr/>
            <p:nvPr/>
          </p:nvSpPr>
          <p:spPr>
            <a:xfrm>
              <a:off x="5566674" y="3475200"/>
              <a:ext cx="11260" cy="44986"/>
            </a:xfrm>
            <a:custGeom>
              <a:avLst/>
              <a:gdLst/>
              <a:ahLst/>
              <a:cxnLst/>
              <a:rect l="l" t="t" r="r" b="b"/>
              <a:pathLst>
                <a:path w="430" h="1718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430" y="171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44;p66">
              <a:extLst>
                <a:ext uri="{FF2B5EF4-FFF2-40B4-BE49-F238E27FC236}">
                  <a16:creationId xmlns:a16="http://schemas.microsoft.com/office/drawing/2014/main" id="{999D75DF-8C90-4792-AEDC-C3E49DA7B682}"/>
                </a:ext>
              </a:extLst>
            </p:cNvPr>
            <p:cNvSpPr/>
            <p:nvPr/>
          </p:nvSpPr>
          <p:spPr>
            <a:xfrm>
              <a:off x="5442766" y="3537154"/>
              <a:ext cx="17020" cy="11260"/>
            </a:xfrm>
            <a:custGeom>
              <a:avLst/>
              <a:gdLst/>
              <a:ahLst/>
              <a:cxnLst/>
              <a:rect l="l" t="t" r="r" b="b"/>
              <a:pathLst>
                <a:path w="65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430" y="430"/>
                  </a:lnTo>
                  <a:cubicBezTo>
                    <a:pt x="554" y="430"/>
                    <a:pt x="649" y="334"/>
                    <a:pt x="649" y="210"/>
                  </a:cubicBezTo>
                  <a:cubicBezTo>
                    <a:pt x="649" y="96"/>
                    <a:pt x="554" y="0"/>
                    <a:pt x="430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085;p66">
            <a:extLst>
              <a:ext uri="{FF2B5EF4-FFF2-40B4-BE49-F238E27FC236}">
                <a16:creationId xmlns:a16="http://schemas.microsoft.com/office/drawing/2014/main" id="{A41C5680-55DD-4219-AB49-63DDF2F14CCB}"/>
              </a:ext>
            </a:extLst>
          </p:cNvPr>
          <p:cNvGrpSpPr/>
          <p:nvPr/>
        </p:nvGrpSpPr>
        <p:grpSpPr>
          <a:xfrm>
            <a:off x="592693" y="3102817"/>
            <a:ext cx="339515" cy="354781"/>
            <a:chOff x="5310611" y="1502972"/>
            <a:chExt cx="339515" cy="354781"/>
          </a:xfrm>
        </p:grpSpPr>
        <p:sp>
          <p:nvSpPr>
            <p:cNvPr id="165" name="Google Shape;1086;p66">
              <a:extLst>
                <a:ext uri="{FF2B5EF4-FFF2-40B4-BE49-F238E27FC236}">
                  <a16:creationId xmlns:a16="http://schemas.microsoft.com/office/drawing/2014/main" id="{F353B1DC-9099-41B9-96DB-A3546F67FD3E}"/>
                </a:ext>
              </a:extLst>
            </p:cNvPr>
            <p:cNvSpPr/>
            <p:nvPr/>
          </p:nvSpPr>
          <p:spPr>
            <a:xfrm>
              <a:off x="5310611" y="1502972"/>
              <a:ext cx="339515" cy="343285"/>
            </a:xfrm>
            <a:custGeom>
              <a:avLst/>
              <a:gdLst/>
              <a:ahLst/>
              <a:cxnLst/>
              <a:rect l="l" t="t" r="r" b="b"/>
              <a:pathLst>
                <a:path w="12966" h="13110" extrusionOk="0">
                  <a:moveTo>
                    <a:pt x="5684" y="1"/>
                  </a:moveTo>
                  <a:cubicBezTo>
                    <a:pt x="5669" y="1"/>
                    <a:pt x="5654" y="1"/>
                    <a:pt x="5639" y="2"/>
                  </a:cubicBezTo>
                  <a:cubicBezTo>
                    <a:pt x="4656" y="2"/>
                    <a:pt x="2672" y="956"/>
                    <a:pt x="2453" y="2788"/>
                  </a:cubicBezTo>
                  <a:cubicBezTo>
                    <a:pt x="2329" y="3875"/>
                    <a:pt x="1909" y="4009"/>
                    <a:pt x="1670" y="4772"/>
                  </a:cubicBezTo>
                  <a:cubicBezTo>
                    <a:pt x="142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40" y="10505"/>
                    <a:pt x="1" y="10839"/>
                    <a:pt x="325" y="11793"/>
                  </a:cubicBezTo>
                  <a:cubicBezTo>
                    <a:pt x="573" y="12509"/>
                    <a:pt x="1890" y="13110"/>
                    <a:pt x="1890" y="13110"/>
                  </a:cubicBezTo>
                  <a:lnTo>
                    <a:pt x="11067" y="13110"/>
                  </a:lnTo>
                  <a:cubicBezTo>
                    <a:pt x="11067" y="13110"/>
                    <a:pt x="12393" y="12509"/>
                    <a:pt x="12632" y="11793"/>
                  </a:cubicBezTo>
                  <a:cubicBezTo>
                    <a:pt x="12966" y="10839"/>
                    <a:pt x="12117" y="10515"/>
                    <a:pt x="12145" y="9055"/>
                  </a:cubicBezTo>
                  <a:cubicBezTo>
                    <a:pt x="12164" y="7796"/>
                    <a:pt x="11745" y="7577"/>
                    <a:pt x="11535" y="6842"/>
                  </a:cubicBezTo>
                  <a:cubicBezTo>
                    <a:pt x="11325" y="6098"/>
                    <a:pt x="11535" y="5592"/>
                    <a:pt x="11287" y="4772"/>
                  </a:cubicBezTo>
                  <a:cubicBezTo>
                    <a:pt x="11058" y="4009"/>
                    <a:pt x="10638" y="3875"/>
                    <a:pt x="10504" y="2788"/>
                  </a:cubicBezTo>
                  <a:cubicBezTo>
                    <a:pt x="10285" y="956"/>
                    <a:pt x="8301" y="2"/>
                    <a:pt x="7318" y="2"/>
                  </a:cubicBezTo>
                  <a:cubicBezTo>
                    <a:pt x="7303" y="1"/>
                    <a:pt x="7288" y="1"/>
                    <a:pt x="7273" y="1"/>
                  </a:cubicBezTo>
                  <a:cubicBezTo>
                    <a:pt x="7078" y="1"/>
                    <a:pt x="6886" y="58"/>
                    <a:pt x="6727" y="164"/>
                  </a:cubicBezTo>
                  <a:cubicBezTo>
                    <a:pt x="6650" y="212"/>
                    <a:pt x="6564" y="236"/>
                    <a:pt x="6480" y="236"/>
                  </a:cubicBezTo>
                  <a:cubicBezTo>
                    <a:pt x="6395" y="236"/>
                    <a:pt x="6312" y="212"/>
                    <a:pt x="6240" y="164"/>
                  </a:cubicBezTo>
                  <a:cubicBezTo>
                    <a:pt x="6072" y="58"/>
                    <a:pt x="5879" y="1"/>
                    <a:pt x="5684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7;p66">
              <a:extLst>
                <a:ext uri="{FF2B5EF4-FFF2-40B4-BE49-F238E27FC236}">
                  <a16:creationId xmlns:a16="http://schemas.microsoft.com/office/drawing/2014/main" id="{43883FDA-707E-44CA-B1EC-26341B55A3AD}"/>
                </a:ext>
              </a:extLst>
            </p:cNvPr>
            <p:cNvSpPr/>
            <p:nvPr/>
          </p:nvSpPr>
          <p:spPr>
            <a:xfrm>
              <a:off x="5310611" y="1502972"/>
              <a:ext cx="169914" cy="343285"/>
            </a:xfrm>
            <a:custGeom>
              <a:avLst/>
              <a:gdLst/>
              <a:ahLst/>
              <a:cxnLst/>
              <a:rect l="l" t="t" r="r" b="b"/>
              <a:pathLst>
                <a:path w="6489" h="13110" extrusionOk="0">
                  <a:moveTo>
                    <a:pt x="5694" y="1"/>
                  </a:moveTo>
                  <a:cubicBezTo>
                    <a:pt x="5679" y="1"/>
                    <a:pt x="5664" y="1"/>
                    <a:pt x="5649" y="2"/>
                  </a:cubicBezTo>
                  <a:cubicBezTo>
                    <a:pt x="4666" y="2"/>
                    <a:pt x="2682" y="956"/>
                    <a:pt x="2462" y="2788"/>
                  </a:cubicBezTo>
                  <a:cubicBezTo>
                    <a:pt x="2329" y="3875"/>
                    <a:pt x="1909" y="4009"/>
                    <a:pt x="1680" y="4772"/>
                  </a:cubicBezTo>
                  <a:cubicBezTo>
                    <a:pt x="143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50" y="10505"/>
                    <a:pt x="1" y="10839"/>
                    <a:pt x="335" y="11793"/>
                  </a:cubicBezTo>
                  <a:cubicBezTo>
                    <a:pt x="573" y="12509"/>
                    <a:pt x="1899" y="13110"/>
                    <a:pt x="1899" y="13110"/>
                  </a:cubicBezTo>
                  <a:lnTo>
                    <a:pt x="6488" y="13110"/>
                  </a:lnTo>
                  <a:lnTo>
                    <a:pt x="6479" y="231"/>
                  </a:lnTo>
                  <a:cubicBezTo>
                    <a:pt x="6393" y="231"/>
                    <a:pt x="6316" y="212"/>
                    <a:pt x="6240" y="164"/>
                  </a:cubicBezTo>
                  <a:cubicBezTo>
                    <a:pt x="6072" y="58"/>
                    <a:pt x="5887" y="1"/>
                    <a:pt x="5694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8;p66">
              <a:extLst>
                <a:ext uri="{FF2B5EF4-FFF2-40B4-BE49-F238E27FC236}">
                  <a16:creationId xmlns:a16="http://schemas.microsoft.com/office/drawing/2014/main" id="{5F1C940D-A97A-41CF-8B46-AC9A03BDCB2C}"/>
                </a:ext>
              </a:extLst>
            </p:cNvPr>
            <p:cNvSpPr/>
            <p:nvPr/>
          </p:nvSpPr>
          <p:spPr>
            <a:xfrm>
              <a:off x="5348841" y="1709101"/>
              <a:ext cx="263081" cy="148652"/>
            </a:xfrm>
            <a:custGeom>
              <a:avLst/>
              <a:gdLst/>
              <a:ahLst/>
              <a:cxnLst/>
              <a:rect l="l" t="t" r="r" b="b"/>
              <a:pathLst>
                <a:path w="10047" h="5677" extrusionOk="0">
                  <a:moveTo>
                    <a:pt x="3712" y="0"/>
                  </a:moveTo>
                  <a:lnTo>
                    <a:pt x="3712" y="1126"/>
                  </a:lnTo>
                  <a:cubicBezTo>
                    <a:pt x="3712" y="1498"/>
                    <a:pt x="3473" y="1822"/>
                    <a:pt x="3130" y="1946"/>
                  </a:cubicBezTo>
                  <a:lnTo>
                    <a:pt x="869" y="2748"/>
                  </a:lnTo>
                  <a:cubicBezTo>
                    <a:pt x="344" y="2929"/>
                    <a:pt x="1" y="3425"/>
                    <a:pt x="1" y="3978"/>
                  </a:cubicBezTo>
                  <a:lnTo>
                    <a:pt x="1" y="5028"/>
                  </a:lnTo>
                  <a:cubicBezTo>
                    <a:pt x="1" y="5381"/>
                    <a:pt x="287" y="5677"/>
                    <a:pt x="649" y="5677"/>
                  </a:cubicBezTo>
                  <a:lnTo>
                    <a:pt x="9388" y="5677"/>
                  </a:lnTo>
                  <a:cubicBezTo>
                    <a:pt x="9750" y="5677"/>
                    <a:pt x="10046" y="5381"/>
                    <a:pt x="10046" y="5028"/>
                  </a:cubicBezTo>
                  <a:lnTo>
                    <a:pt x="10046" y="3988"/>
                  </a:lnTo>
                  <a:cubicBezTo>
                    <a:pt x="10046" y="3425"/>
                    <a:pt x="9693" y="2929"/>
                    <a:pt x="9178" y="2748"/>
                  </a:cubicBezTo>
                  <a:lnTo>
                    <a:pt x="6917" y="1946"/>
                  </a:lnTo>
                  <a:cubicBezTo>
                    <a:pt x="6564" y="1822"/>
                    <a:pt x="6335" y="1498"/>
                    <a:pt x="6335" y="1126"/>
                  </a:cubicBezTo>
                  <a:lnTo>
                    <a:pt x="63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9;p66">
              <a:extLst>
                <a:ext uri="{FF2B5EF4-FFF2-40B4-BE49-F238E27FC236}">
                  <a16:creationId xmlns:a16="http://schemas.microsoft.com/office/drawing/2014/main" id="{FFDFB2A0-CCA7-4D0C-9055-171547BFB31A}"/>
                </a:ext>
              </a:extLst>
            </p:cNvPr>
            <p:cNvSpPr/>
            <p:nvPr/>
          </p:nvSpPr>
          <p:spPr>
            <a:xfrm>
              <a:off x="5348841" y="1767048"/>
              <a:ext cx="263081" cy="90705"/>
            </a:xfrm>
            <a:custGeom>
              <a:avLst/>
              <a:gdLst/>
              <a:ahLst/>
              <a:cxnLst/>
              <a:rect l="l" t="t" r="r" b="b"/>
              <a:pathLst>
                <a:path w="10047" h="3464" extrusionOk="0">
                  <a:moveTo>
                    <a:pt x="2376" y="1"/>
                  </a:moveTo>
                  <a:lnTo>
                    <a:pt x="878" y="535"/>
                  </a:lnTo>
                  <a:cubicBezTo>
                    <a:pt x="354" y="716"/>
                    <a:pt x="1" y="1212"/>
                    <a:pt x="1" y="1765"/>
                  </a:cubicBezTo>
                  <a:lnTo>
                    <a:pt x="1" y="2815"/>
                  </a:lnTo>
                  <a:cubicBezTo>
                    <a:pt x="1" y="3168"/>
                    <a:pt x="296" y="3464"/>
                    <a:pt x="659" y="3464"/>
                  </a:cubicBezTo>
                  <a:lnTo>
                    <a:pt x="9397" y="3464"/>
                  </a:lnTo>
                  <a:cubicBezTo>
                    <a:pt x="9760" y="3464"/>
                    <a:pt x="10046" y="3168"/>
                    <a:pt x="10046" y="2815"/>
                  </a:cubicBezTo>
                  <a:lnTo>
                    <a:pt x="10046" y="1775"/>
                  </a:lnTo>
                  <a:cubicBezTo>
                    <a:pt x="10046" y="1212"/>
                    <a:pt x="9703" y="716"/>
                    <a:pt x="9178" y="535"/>
                  </a:cubicBezTo>
                  <a:lnTo>
                    <a:pt x="7671" y="1"/>
                  </a:lnTo>
                  <a:cubicBezTo>
                    <a:pt x="7070" y="821"/>
                    <a:pt x="6268" y="1727"/>
                    <a:pt x="5333" y="2223"/>
                  </a:cubicBezTo>
                  <a:cubicBezTo>
                    <a:pt x="5238" y="2276"/>
                    <a:pt x="5131" y="2302"/>
                    <a:pt x="5023" y="2302"/>
                  </a:cubicBezTo>
                  <a:cubicBezTo>
                    <a:pt x="4916" y="2302"/>
                    <a:pt x="4809" y="2276"/>
                    <a:pt x="4713" y="2223"/>
                  </a:cubicBezTo>
                  <a:cubicBezTo>
                    <a:pt x="3778" y="1727"/>
                    <a:pt x="2977" y="821"/>
                    <a:pt x="2376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90;p66">
              <a:extLst>
                <a:ext uri="{FF2B5EF4-FFF2-40B4-BE49-F238E27FC236}">
                  <a16:creationId xmlns:a16="http://schemas.microsoft.com/office/drawing/2014/main" id="{128256EF-5060-4889-BC56-8B2C83CF88E8}"/>
                </a:ext>
              </a:extLst>
            </p:cNvPr>
            <p:cNvSpPr/>
            <p:nvPr/>
          </p:nvSpPr>
          <p:spPr>
            <a:xfrm>
              <a:off x="5406055" y="1548979"/>
              <a:ext cx="148652" cy="171381"/>
            </a:xfrm>
            <a:custGeom>
              <a:avLst/>
              <a:gdLst/>
              <a:ahLst/>
              <a:cxnLst/>
              <a:rect l="l" t="t" r="r" b="b"/>
              <a:pathLst>
                <a:path w="5677" h="6545" extrusionOk="0">
                  <a:moveTo>
                    <a:pt x="0" y="0"/>
                  </a:moveTo>
                  <a:lnTo>
                    <a:pt x="0" y="3711"/>
                  </a:lnTo>
                  <a:cubicBezTo>
                    <a:pt x="0" y="5276"/>
                    <a:pt x="1269" y="6545"/>
                    <a:pt x="2834" y="6545"/>
                  </a:cubicBezTo>
                  <a:cubicBezTo>
                    <a:pt x="4408" y="6545"/>
                    <a:pt x="5676" y="5276"/>
                    <a:pt x="5676" y="3711"/>
                  </a:cubicBezTo>
                  <a:lnTo>
                    <a:pt x="5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91;p66">
              <a:extLst>
                <a:ext uri="{FF2B5EF4-FFF2-40B4-BE49-F238E27FC236}">
                  <a16:creationId xmlns:a16="http://schemas.microsoft.com/office/drawing/2014/main" id="{397ADA34-D32E-4840-8368-608F0B505B30}"/>
                </a:ext>
              </a:extLst>
            </p:cNvPr>
            <p:cNvSpPr/>
            <p:nvPr/>
          </p:nvSpPr>
          <p:spPr>
            <a:xfrm>
              <a:off x="5480499" y="1502972"/>
              <a:ext cx="149909" cy="256613"/>
            </a:xfrm>
            <a:custGeom>
              <a:avLst/>
              <a:gdLst/>
              <a:ahLst/>
              <a:cxnLst/>
              <a:rect l="l" t="t" r="r" b="b"/>
              <a:pathLst>
                <a:path w="5725" h="9800" extrusionOk="0">
                  <a:moveTo>
                    <a:pt x="785" y="1"/>
                  </a:moveTo>
                  <a:cubicBezTo>
                    <a:pt x="590" y="1"/>
                    <a:pt x="398" y="58"/>
                    <a:pt x="239" y="164"/>
                  </a:cubicBezTo>
                  <a:cubicBezTo>
                    <a:pt x="162" y="212"/>
                    <a:pt x="76" y="231"/>
                    <a:pt x="0" y="231"/>
                  </a:cubicBezTo>
                  <a:lnTo>
                    <a:pt x="0" y="2187"/>
                  </a:lnTo>
                  <a:cubicBezTo>
                    <a:pt x="563" y="2902"/>
                    <a:pt x="1393" y="2330"/>
                    <a:pt x="2185" y="3589"/>
                  </a:cubicBezTo>
                  <a:cubicBezTo>
                    <a:pt x="2843" y="4667"/>
                    <a:pt x="3683" y="4629"/>
                    <a:pt x="3969" y="5468"/>
                  </a:cubicBezTo>
                  <a:cubicBezTo>
                    <a:pt x="4055" y="5707"/>
                    <a:pt x="4007" y="5974"/>
                    <a:pt x="4026" y="6222"/>
                  </a:cubicBezTo>
                  <a:cubicBezTo>
                    <a:pt x="4150" y="7653"/>
                    <a:pt x="5238" y="8302"/>
                    <a:pt x="5724" y="9799"/>
                  </a:cubicBezTo>
                  <a:cubicBezTo>
                    <a:pt x="5676" y="9551"/>
                    <a:pt x="5648" y="9303"/>
                    <a:pt x="5657" y="9055"/>
                  </a:cubicBezTo>
                  <a:cubicBezTo>
                    <a:pt x="5676" y="7796"/>
                    <a:pt x="5257" y="7577"/>
                    <a:pt x="5047" y="6842"/>
                  </a:cubicBezTo>
                  <a:cubicBezTo>
                    <a:pt x="4837" y="6098"/>
                    <a:pt x="5047" y="5592"/>
                    <a:pt x="4799" y="4772"/>
                  </a:cubicBezTo>
                  <a:cubicBezTo>
                    <a:pt x="4570" y="4009"/>
                    <a:pt x="4150" y="3875"/>
                    <a:pt x="4016" y="2788"/>
                  </a:cubicBezTo>
                  <a:cubicBezTo>
                    <a:pt x="3797" y="956"/>
                    <a:pt x="1813" y="2"/>
                    <a:pt x="830" y="2"/>
                  </a:cubicBezTo>
                  <a:cubicBezTo>
                    <a:pt x="815" y="1"/>
                    <a:pt x="800" y="1"/>
                    <a:pt x="785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92;p66">
              <a:extLst>
                <a:ext uri="{FF2B5EF4-FFF2-40B4-BE49-F238E27FC236}">
                  <a16:creationId xmlns:a16="http://schemas.microsoft.com/office/drawing/2014/main" id="{5000CD88-44DE-437F-B8AB-030230A4A734}"/>
                </a:ext>
              </a:extLst>
            </p:cNvPr>
            <p:cNvSpPr/>
            <p:nvPr/>
          </p:nvSpPr>
          <p:spPr>
            <a:xfrm>
              <a:off x="5330354" y="1502972"/>
              <a:ext cx="149909" cy="256351"/>
            </a:xfrm>
            <a:custGeom>
              <a:avLst/>
              <a:gdLst/>
              <a:ahLst/>
              <a:cxnLst/>
              <a:rect l="l" t="t" r="r" b="b"/>
              <a:pathLst>
                <a:path w="5725" h="9790" extrusionOk="0">
                  <a:moveTo>
                    <a:pt x="4938" y="1"/>
                  </a:moveTo>
                  <a:cubicBezTo>
                    <a:pt x="4923" y="1"/>
                    <a:pt x="4909" y="1"/>
                    <a:pt x="4895" y="2"/>
                  </a:cubicBezTo>
                  <a:cubicBezTo>
                    <a:pt x="3902" y="2"/>
                    <a:pt x="1928" y="956"/>
                    <a:pt x="1699" y="2788"/>
                  </a:cubicBezTo>
                  <a:cubicBezTo>
                    <a:pt x="1575" y="3875"/>
                    <a:pt x="1155" y="4009"/>
                    <a:pt x="926" y="4772"/>
                  </a:cubicBezTo>
                  <a:cubicBezTo>
                    <a:pt x="678" y="5592"/>
                    <a:pt x="888" y="6098"/>
                    <a:pt x="678" y="6842"/>
                  </a:cubicBezTo>
                  <a:cubicBezTo>
                    <a:pt x="468" y="7577"/>
                    <a:pt x="48" y="7796"/>
                    <a:pt x="67" y="9055"/>
                  </a:cubicBezTo>
                  <a:cubicBezTo>
                    <a:pt x="77" y="9303"/>
                    <a:pt x="48" y="9551"/>
                    <a:pt x="1" y="9790"/>
                  </a:cubicBezTo>
                  <a:cubicBezTo>
                    <a:pt x="487" y="8302"/>
                    <a:pt x="1584" y="7653"/>
                    <a:pt x="1689" y="6222"/>
                  </a:cubicBezTo>
                  <a:cubicBezTo>
                    <a:pt x="1718" y="5974"/>
                    <a:pt x="1670" y="5707"/>
                    <a:pt x="1756" y="5468"/>
                  </a:cubicBezTo>
                  <a:cubicBezTo>
                    <a:pt x="2042" y="4629"/>
                    <a:pt x="2872" y="4667"/>
                    <a:pt x="3540" y="3589"/>
                  </a:cubicBezTo>
                  <a:cubicBezTo>
                    <a:pt x="4322" y="2330"/>
                    <a:pt x="5162" y="2902"/>
                    <a:pt x="5725" y="2187"/>
                  </a:cubicBezTo>
                  <a:lnTo>
                    <a:pt x="5725" y="231"/>
                  </a:lnTo>
                  <a:cubicBezTo>
                    <a:pt x="5639" y="231"/>
                    <a:pt x="5553" y="212"/>
                    <a:pt x="5486" y="164"/>
                  </a:cubicBezTo>
                  <a:cubicBezTo>
                    <a:pt x="5318" y="58"/>
                    <a:pt x="5125" y="1"/>
                    <a:pt x="4938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049;p66">
            <a:extLst>
              <a:ext uri="{FF2B5EF4-FFF2-40B4-BE49-F238E27FC236}">
                <a16:creationId xmlns:a16="http://schemas.microsoft.com/office/drawing/2014/main" id="{505B1988-BEF2-4972-A837-ACEEC7848915}"/>
              </a:ext>
            </a:extLst>
          </p:cNvPr>
          <p:cNvSpPr/>
          <p:nvPr/>
        </p:nvSpPr>
        <p:spPr>
          <a:xfrm>
            <a:off x="3473228" y="2999721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049;p66">
            <a:extLst>
              <a:ext uri="{FF2B5EF4-FFF2-40B4-BE49-F238E27FC236}">
                <a16:creationId xmlns:a16="http://schemas.microsoft.com/office/drawing/2014/main" id="{0DEBB02E-622E-4177-B837-CA34FD70CEC5}"/>
              </a:ext>
            </a:extLst>
          </p:cNvPr>
          <p:cNvSpPr/>
          <p:nvPr/>
        </p:nvSpPr>
        <p:spPr>
          <a:xfrm>
            <a:off x="5019186" y="2960988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049;p66">
            <a:extLst>
              <a:ext uri="{FF2B5EF4-FFF2-40B4-BE49-F238E27FC236}">
                <a16:creationId xmlns:a16="http://schemas.microsoft.com/office/drawing/2014/main" id="{0830EE5E-6FAC-425A-BD62-E10B85C1F0CC}"/>
              </a:ext>
            </a:extLst>
          </p:cNvPr>
          <p:cNvSpPr/>
          <p:nvPr/>
        </p:nvSpPr>
        <p:spPr>
          <a:xfrm>
            <a:off x="6446821" y="2997569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049;p66">
            <a:extLst>
              <a:ext uri="{FF2B5EF4-FFF2-40B4-BE49-F238E27FC236}">
                <a16:creationId xmlns:a16="http://schemas.microsoft.com/office/drawing/2014/main" id="{7205CB0E-E81B-4242-A289-D9A267758424}"/>
              </a:ext>
            </a:extLst>
          </p:cNvPr>
          <p:cNvSpPr/>
          <p:nvPr/>
        </p:nvSpPr>
        <p:spPr>
          <a:xfrm>
            <a:off x="7994660" y="2997569"/>
            <a:ext cx="610500" cy="610500"/>
          </a:xfrm>
          <a:prstGeom prst="ellipse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103;p66">
            <a:extLst>
              <a:ext uri="{FF2B5EF4-FFF2-40B4-BE49-F238E27FC236}">
                <a16:creationId xmlns:a16="http://schemas.microsoft.com/office/drawing/2014/main" id="{8823C52F-2730-46EC-BA20-FA5736E4D39A}"/>
              </a:ext>
            </a:extLst>
          </p:cNvPr>
          <p:cNvGrpSpPr/>
          <p:nvPr/>
        </p:nvGrpSpPr>
        <p:grpSpPr>
          <a:xfrm>
            <a:off x="4429725" y="1248517"/>
            <a:ext cx="274550" cy="354728"/>
            <a:chOff x="7606826" y="2419290"/>
            <a:chExt cx="274550" cy="354728"/>
          </a:xfrm>
        </p:grpSpPr>
        <p:sp>
          <p:nvSpPr>
            <p:cNvPr id="177" name="Google Shape;1104;p66">
              <a:extLst>
                <a:ext uri="{FF2B5EF4-FFF2-40B4-BE49-F238E27FC236}">
                  <a16:creationId xmlns:a16="http://schemas.microsoft.com/office/drawing/2014/main" id="{26CED4F8-0EB5-45BA-9EF3-6ED9D5DADB4C}"/>
                </a:ext>
              </a:extLst>
            </p:cNvPr>
            <p:cNvSpPr/>
            <p:nvPr/>
          </p:nvSpPr>
          <p:spPr>
            <a:xfrm>
              <a:off x="7606826" y="2619370"/>
              <a:ext cx="274550" cy="154649"/>
            </a:xfrm>
            <a:custGeom>
              <a:avLst/>
              <a:gdLst/>
              <a:ahLst/>
              <a:cxnLst/>
              <a:rect l="l" t="t" r="r" b="b"/>
              <a:pathLst>
                <a:path w="10485" h="5906" extrusionOk="0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05;p66">
              <a:extLst>
                <a:ext uri="{FF2B5EF4-FFF2-40B4-BE49-F238E27FC236}">
                  <a16:creationId xmlns:a16="http://schemas.microsoft.com/office/drawing/2014/main" id="{D1AD7F2E-3A86-41DA-969C-4356EC0692C9}"/>
                </a:ext>
              </a:extLst>
            </p:cNvPr>
            <p:cNvSpPr/>
            <p:nvPr/>
          </p:nvSpPr>
          <p:spPr>
            <a:xfrm>
              <a:off x="7606826" y="2667576"/>
              <a:ext cx="274550" cy="106442"/>
            </a:xfrm>
            <a:custGeom>
              <a:avLst/>
              <a:gdLst/>
              <a:ahLst/>
              <a:cxnLst/>
              <a:rect l="l" t="t" r="r" b="b"/>
              <a:pathLst>
                <a:path w="10485" h="4065" extrusionOk="0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06;p66">
              <a:extLst>
                <a:ext uri="{FF2B5EF4-FFF2-40B4-BE49-F238E27FC236}">
                  <a16:creationId xmlns:a16="http://schemas.microsoft.com/office/drawing/2014/main" id="{DCE11BF4-F7CC-46B5-A5FE-6B2217BE2937}"/>
                </a:ext>
              </a:extLst>
            </p:cNvPr>
            <p:cNvSpPr/>
            <p:nvPr/>
          </p:nvSpPr>
          <p:spPr>
            <a:xfrm>
              <a:off x="7647543" y="2470744"/>
              <a:ext cx="192617" cy="160147"/>
            </a:xfrm>
            <a:custGeom>
              <a:avLst/>
              <a:gdLst/>
              <a:ahLst/>
              <a:cxnLst/>
              <a:rect l="l" t="t" r="r" b="b"/>
              <a:pathLst>
                <a:path w="7356" h="6116" extrusionOk="0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07;p66">
              <a:extLst>
                <a:ext uri="{FF2B5EF4-FFF2-40B4-BE49-F238E27FC236}">
                  <a16:creationId xmlns:a16="http://schemas.microsoft.com/office/drawing/2014/main" id="{C56051B7-1BFF-4386-9DA8-2FBDF72BC1ED}"/>
                </a:ext>
              </a:extLst>
            </p:cNvPr>
            <p:cNvSpPr/>
            <p:nvPr/>
          </p:nvSpPr>
          <p:spPr>
            <a:xfrm>
              <a:off x="7654770" y="2419290"/>
              <a:ext cx="174156" cy="114428"/>
            </a:xfrm>
            <a:custGeom>
              <a:avLst/>
              <a:gdLst/>
              <a:ahLst/>
              <a:cxnLst/>
              <a:rect l="l" t="t" r="r" b="b"/>
              <a:pathLst>
                <a:path w="6651" h="4370" extrusionOk="0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08;p66">
              <a:extLst>
                <a:ext uri="{FF2B5EF4-FFF2-40B4-BE49-F238E27FC236}">
                  <a16:creationId xmlns:a16="http://schemas.microsoft.com/office/drawing/2014/main" id="{52E93E73-4C0D-4687-A030-8104DFEA2733}"/>
                </a:ext>
              </a:extLst>
            </p:cNvPr>
            <p:cNvSpPr/>
            <p:nvPr/>
          </p:nvSpPr>
          <p:spPr>
            <a:xfrm>
              <a:off x="7772681" y="2419290"/>
              <a:ext cx="68474" cy="68709"/>
            </a:xfrm>
            <a:custGeom>
              <a:avLst/>
              <a:gdLst/>
              <a:ahLst/>
              <a:cxnLst/>
              <a:rect l="l" t="t" r="r" b="b"/>
              <a:pathLst>
                <a:path w="2615" h="2624" extrusionOk="0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09;p66">
              <a:extLst>
                <a:ext uri="{FF2B5EF4-FFF2-40B4-BE49-F238E27FC236}">
                  <a16:creationId xmlns:a16="http://schemas.microsoft.com/office/drawing/2014/main" id="{832D6652-1FEE-45D1-AAFF-D4B7B7C7DF74}"/>
                </a:ext>
              </a:extLst>
            </p:cNvPr>
            <p:cNvSpPr/>
            <p:nvPr/>
          </p:nvSpPr>
          <p:spPr>
            <a:xfrm>
              <a:off x="7749717" y="2447753"/>
              <a:ext cx="34224" cy="34512"/>
            </a:xfrm>
            <a:custGeom>
              <a:avLst/>
              <a:gdLst/>
              <a:ahLst/>
              <a:cxnLst/>
              <a:rect l="l" t="t" r="r" b="b"/>
              <a:pathLst>
                <a:path w="1307" h="1318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10;p66">
              <a:extLst>
                <a:ext uri="{FF2B5EF4-FFF2-40B4-BE49-F238E27FC236}">
                  <a16:creationId xmlns:a16="http://schemas.microsoft.com/office/drawing/2014/main" id="{A81FFE23-A39D-42E5-841A-99AFD973EAEC}"/>
                </a:ext>
              </a:extLst>
            </p:cNvPr>
            <p:cNvSpPr/>
            <p:nvPr/>
          </p:nvSpPr>
          <p:spPr>
            <a:xfrm>
              <a:off x="7654770" y="2667576"/>
              <a:ext cx="178398" cy="77717"/>
            </a:xfrm>
            <a:custGeom>
              <a:avLst/>
              <a:gdLst/>
              <a:ahLst/>
              <a:cxnLst/>
              <a:rect l="l" t="t" r="r" b="b"/>
              <a:pathLst>
                <a:path w="6813" h="2968" extrusionOk="0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157;p66">
            <a:extLst>
              <a:ext uri="{FF2B5EF4-FFF2-40B4-BE49-F238E27FC236}">
                <a16:creationId xmlns:a16="http://schemas.microsoft.com/office/drawing/2014/main" id="{8CD0D5C3-F941-40A1-8DAA-1D3CB4900ED6}"/>
              </a:ext>
            </a:extLst>
          </p:cNvPr>
          <p:cNvGrpSpPr/>
          <p:nvPr/>
        </p:nvGrpSpPr>
        <p:grpSpPr>
          <a:xfrm>
            <a:off x="3642198" y="3122626"/>
            <a:ext cx="272560" cy="354676"/>
            <a:chOff x="4902701" y="2879989"/>
            <a:chExt cx="272560" cy="354676"/>
          </a:xfrm>
        </p:grpSpPr>
        <p:sp>
          <p:nvSpPr>
            <p:cNvPr id="185" name="Google Shape;1158;p66">
              <a:extLst>
                <a:ext uri="{FF2B5EF4-FFF2-40B4-BE49-F238E27FC236}">
                  <a16:creationId xmlns:a16="http://schemas.microsoft.com/office/drawing/2014/main" id="{59EBCB49-8CAF-4289-B4CD-BBDCF0F85614}"/>
                </a:ext>
              </a:extLst>
            </p:cNvPr>
            <p:cNvSpPr/>
            <p:nvPr/>
          </p:nvSpPr>
          <p:spPr>
            <a:xfrm>
              <a:off x="4902701" y="3081273"/>
              <a:ext cx="272560" cy="153392"/>
            </a:xfrm>
            <a:custGeom>
              <a:avLst/>
              <a:gdLst/>
              <a:ahLst/>
              <a:cxnLst/>
              <a:rect l="l" t="t" r="r" b="b"/>
              <a:pathLst>
                <a:path w="10409" h="5858" extrusionOk="0">
                  <a:moveTo>
                    <a:pt x="3673" y="0"/>
                  </a:moveTo>
                  <a:lnTo>
                    <a:pt x="3673" y="1040"/>
                  </a:lnTo>
                  <a:cubicBezTo>
                    <a:pt x="3673" y="1326"/>
                    <a:pt x="3482" y="1574"/>
                    <a:pt x="3206" y="1660"/>
                  </a:cubicBezTo>
                  <a:lnTo>
                    <a:pt x="935" y="2328"/>
                  </a:lnTo>
                  <a:cubicBezTo>
                    <a:pt x="372" y="2490"/>
                    <a:pt x="0" y="2996"/>
                    <a:pt x="0" y="3577"/>
                  </a:cubicBezTo>
                  <a:lnTo>
                    <a:pt x="0" y="5209"/>
                  </a:lnTo>
                  <a:cubicBezTo>
                    <a:pt x="0" y="5571"/>
                    <a:pt x="286" y="5858"/>
                    <a:pt x="649" y="5858"/>
                  </a:cubicBezTo>
                  <a:lnTo>
                    <a:pt x="9760" y="5858"/>
                  </a:lnTo>
                  <a:cubicBezTo>
                    <a:pt x="10113" y="5858"/>
                    <a:pt x="10408" y="5571"/>
                    <a:pt x="10408" y="5209"/>
                  </a:cubicBezTo>
                  <a:lnTo>
                    <a:pt x="10408" y="3577"/>
                  </a:lnTo>
                  <a:cubicBezTo>
                    <a:pt x="10408" y="2996"/>
                    <a:pt x="10027" y="2490"/>
                    <a:pt x="9464" y="2328"/>
                  </a:cubicBezTo>
                  <a:lnTo>
                    <a:pt x="7184" y="1660"/>
                  </a:lnTo>
                  <a:cubicBezTo>
                    <a:pt x="6907" y="1574"/>
                    <a:pt x="6716" y="1317"/>
                    <a:pt x="6716" y="1030"/>
                  </a:cubicBezTo>
                  <a:lnTo>
                    <a:pt x="67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59;p66">
              <a:extLst>
                <a:ext uri="{FF2B5EF4-FFF2-40B4-BE49-F238E27FC236}">
                  <a16:creationId xmlns:a16="http://schemas.microsoft.com/office/drawing/2014/main" id="{82333264-1F23-457E-9505-903E2F8C98BE}"/>
                </a:ext>
              </a:extLst>
            </p:cNvPr>
            <p:cNvSpPr/>
            <p:nvPr/>
          </p:nvSpPr>
          <p:spPr>
            <a:xfrm>
              <a:off x="4902701" y="3123483"/>
              <a:ext cx="272560" cy="111182"/>
            </a:xfrm>
            <a:custGeom>
              <a:avLst/>
              <a:gdLst/>
              <a:ahLst/>
              <a:cxnLst/>
              <a:rect l="l" t="t" r="r" b="b"/>
              <a:pathLst>
                <a:path w="10409" h="4246" extrusionOk="0">
                  <a:moveTo>
                    <a:pt x="3320" y="0"/>
                  </a:moveTo>
                  <a:cubicBezTo>
                    <a:pt x="3282" y="19"/>
                    <a:pt x="3244" y="29"/>
                    <a:pt x="3206" y="48"/>
                  </a:cubicBezTo>
                  <a:lnTo>
                    <a:pt x="935" y="716"/>
                  </a:lnTo>
                  <a:cubicBezTo>
                    <a:pt x="372" y="878"/>
                    <a:pt x="0" y="1384"/>
                    <a:pt x="0" y="1965"/>
                  </a:cubicBezTo>
                  <a:lnTo>
                    <a:pt x="0" y="3597"/>
                  </a:lnTo>
                  <a:cubicBezTo>
                    <a:pt x="0" y="3959"/>
                    <a:pt x="286" y="4246"/>
                    <a:pt x="649" y="4246"/>
                  </a:cubicBezTo>
                  <a:lnTo>
                    <a:pt x="9760" y="4246"/>
                  </a:lnTo>
                  <a:cubicBezTo>
                    <a:pt x="10113" y="4246"/>
                    <a:pt x="10408" y="3959"/>
                    <a:pt x="10408" y="3597"/>
                  </a:cubicBezTo>
                  <a:lnTo>
                    <a:pt x="10408" y="1965"/>
                  </a:lnTo>
                  <a:cubicBezTo>
                    <a:pt x="10408" y="1384"/>
                    <a:pt x="10027" y="878"/>
                    <a:pt x="9464" y="716"/>
                  </a:cubicBezTo>
                  <a:lnTo>
                    <a:pt x="7184" y="48"/>
                  </a:lnTo>
                  <a:cubicBezTo>
                    <a:pt x="7146" y="29"/>
                    <a:pt x="7107" y="19"/>
                    <a:pt x="7069" y="0"/>
                  </a:cubicBezTo>
                  <a:lnTo>
                    <a:pt x="5200" y="344"/>
                  </a:lnTo>
                  <a:lnTo>
                    <a:pt x="3320" y="0"/>
                  </a:ln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60;p66">
              <a:extLst>
                <a:ext uri="{FF2B5EF4-FFF2-40B4-BE49-F238E27FC236}">
                  <a16:creationId xmlns:a16="http://schemas.microsoft.com/office/drawing/2014/main" id="{B0BA8E03-469F-4790-9628-F253857ED291}"/>
                </a:ext>
              </a:extLst>
            </p:cNvPr>
            <p:cNvSpPr/>
            <p:nvPr/>
          </p:nvSpPr>
          <p:spPr>
            <a:xfrm>
              <a:off x="4942397" y="2933616"/>
              <a:ext cx="187904" cy="158917"/>
            </a:xfrm>
            <a:custGeom>
              <a:avLst/>
              <a:gdLst/>
              <a:ahLst/>
              <a:cxnLst/>
              <a:rect l="l" t="t" r="r" b="b"/>
              <a:pathLst>
                <a:path w="7176" h="6069" extrusionOk="0">
                  <a:moveTo>
                    <a:pt x="860" y="1"/>
                  </a:moveTo>
                  <a:lnTo>
                    <a:pt x="860" y="2386"/>
                  </a:lnTo>
                  <a:lnTo>
                    <a:pt x="755" y="2386"/>
                  </a:lnTo>
                  <a:cubicBezTo>
                    <a:pt x="745" y="2386"/>
                    <a:pt x="736" y="2385"/>
                    <a:pt x="727" y="2385"/>
                  </a:cubicBezTo>
                  <a:cubicBezTo>
                    <a:pt x="4" y="2385"/>
                    <a:pt x="1" y="3474"/>
                    <a:pt x="718" y="3474"/>
                  </a:cubicBezTo>
                  <a:cubicBezTo>
                    <a:pt x="730" y="3474"/>
                    <a:pt x="742" y="3474"/>
                    <a:pt x="755" y="3473"/>
                  </a:cubicBezTo>
                  <a:lnTo>
                    <a:pt x="869" y="3473"/>
                  </a:lnTo>
                  <a:cubicBezTo>
                    <a:pt x="993" y="4933"/>
                    <a:pt x="2214" y="6068"/>
                    <a:pt x="3684" y="6068"/>
                  </a:cubicBezTo>
                  <a:cubicBezTo>
                    <a:pt x="5153" y="6068"/>
                    <a:pt x="6374" y="4933"/>
                    <a:pt x="6488" y="3473"/>
                  </a:cubicBezTo>
                  <a:lnTo>
                    <a:pt x="6603" y="3473"/>
                  </a:lnTo>
                  <a:cubicBezTo>
                    <a:pt x="6609" y="3474"/>
                    <a:pt x="6615" y="3474"/>
                    <a:pt x="6621" y="3474"/>
                  </a:cubicBezTo>
                  <a:cubicBezTo>
                    <a:pt x="6927" y="3474"/>
                    <a:pt x="7175" y="3238"/>
                    <a:pt x="7175" y="2930"/>
                  </a:cubicBezTo>
                  <a:cubicBezTo>
                    <a:pt x="7175" y="2630"/>
                    <a:pt x="6927" y="2386"/>
                    <a:pt x="6620" y="2386"/>
                  </a:cubicBezTo>
                  <a:cubicBezTo>
                    <a:pt x="6614" y="2386"/>
                    <a:pt x="6609" y="2386"/>
                    <a:pt x="6603" y="2386"/>
                  </a:cubicBezTo>
                  <a:lnTo>
                    <a:pt x="6498" y="2386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61;p66">
              <a:extLst>
                <a:ext uri="{FF2B5EF4-FFF2-40B4-BE49-F238E27FC236}">
                  <a16:creationId xmlns:a16="http://schemas.microsoft.com/office/drawing/2014/main" id="{E86AED9D-0B97-4118-966C-1CBD8ED410D4}"/>
                </a:ext>
              </a:extLst>
            </p:cNvPr>
            <p:cNvSpPr/>
            <p:nvPr/>
          </p:nvSpPr>
          <p:spPr>
            <a:xfrm>
              <a:off x="4976883" y="3106175"/>
              <a:ext cx="61980" cy="49725"/>
            </a:xfrm>
            <a:custGeom>
              <a:avLst/>
              <a:gdLst/>
              <a:ahLst/>
              <a:cxnLst/>
              <a:rect l="l" t="t" r="r" b="b"/>
              <a:pathLst>
                <a:path w="2367" h="1899" extrusionOk="0">
                  <a:moveTo>
                    <a:pt x="500" y="1"/>
                  </a:moveTo>
                  <a:cubicBezTo>
                    <a:pt x="420" y="1"/>
                    <a:pt x="345" y="46"/>
                    <a:pt x="306" y="117"/>
                  </a:cubicBezTo>
                  <a:lnTo>
                    <a:pt x="39" y="661"/>
                  </a:lnTo>
                  <a:cubicBezTo>
                    <a:pt x="1" y="738"/>
                    <a:pt x="20" y="823"/>
                    <a:pt x="77" y="871"/>
                  </a:cubicBezTo>
                  <a:lnTo>
                    <a:pt x="1155" y="1797"/>
                  </a:lnTo>
                  <a:cubicBezTo>
                    <a:pt x="1235" y="1864"/>
                    <a:pt x="1337" y="1898"/>
                    <a:pt x="1438" y="1898"/>
                  </a:cubicBezTo>
                  <a:cubicBezTo>
                    <a:pt x="1564" y="1898"/>
                    <a:pt x="1690" y="1845"/>
                    <a:pt x="1775" y="1739"/>
                  </a:cubicBezTo>
                  <a:lnTo>
                    <a:pt x="2367" y="1005"/>
                  </a:lnTo>
                  <a:lnTo>
                    <a:pt x="611" y="32"/>
                  </a:lnTo>
                  <a:cubicBezTo>
                    <a:pt x="575" y="10"/>
                    <a:pt x="537" y="1"/>
                    <a:pt x="50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62;p66">
              <a:extLst>
                <a:ext uri="{FF2B5EF4-FFF2-40B4-BE49-F238E27FC236}">
                  <a16:creationId xmlns:a16="http://schemas.microsoft.com/office/drawing/2014/main" id="{D75FE7D3-D73A-4446-8746-D01BBDE8EF3C}"/>
                </a:ext>
              </a:extLst>
            </p:cNvPr>
            <p:cNvSpPr/>
            <p:nvPr/>
          </p:nvSpPr>
          <p:spPr>
            <a:xfrm>
              <a:off x="5038836" y="3106175"/>
              <a:ext cx="61718" cy="49725"/>
            </a:xfrm>
            <a:custGeom>
              <a:avLst/>
              <a:gdLst/>
              <a:ahLst/>
              <a:cxnLst/>
              <a:rect l="l" t="t" r="r" b="b"/>
              <a:pathLst>
                <a:path w="2357" h="1899" extrusionOk="0">
                  <a:moveTo>
                    <a:pt x="1861" y="1"/>
                  </a:moveTo>
                  <a:cubicBezTo>
                    <a:pt x="1825" y="1"/>
                    <a:pt x="1789" y="10"/>
                    <a:pt x="1756" y="32"/>
                  </a:cubicBezTo>
                  <a:lnTo>
                    <a:pt x="1" y="1005"/>
                  </a:lnTo>
                  <a:lnTo>
                    <a:pt x="582" y="1739"/>
                  </a:lnTo>
                  <a:cubicBezTo>
                    <a:pt x="667" y="1845"/>
                    <a:pt x="793" y="1898"/>
                    <a:pt x="921" y="1898"/>
                  </a:cubicBezTo>
                  <a:cubicBezTo>
                    <a:pt x="1024" y="1898"/>
                    <a:pt x="1127" y="1864"/>
                    <a:pt x="1212" y="1797"/>
                  </a:cubicBezTo>
                  <a:lnTo>
                    <a:pt x="2281" y="871"/>
                  </a:lnTo>
                  <a:cubicBezTo>
                    <a:pt x="2338" y="823"/>
                    <a:pt x="2357" y="738"/>
                    <a:pt x="2319" y="661"/>
                  </a:cubicBezTo>
                  <a:lnTo>
                    <a:pt x="2052" y="117"/>
                  </a:lnTo>
                  <a:cubicBezTo>
                    <a:pt x="2012" y="46"/>
                    <a:pt x="1938" y="1"/>
                    <a:pt x="1861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63;p66">
              <a:extLst>
                <a:ext uri="{FF2B5EF4-FFF2-40B4-BE49-F238E27FC236}">
                  <a16:creationId xmlns:a16="http://schemas.microsoft.com/office/drawing/2014/main" id="{7A98860A-A514-44EE-BEFE-518BDB7BCB0A}"/>
                </a:ext>
              </a:extLst>
            </p:cNvPr>
            <p:cNvSpPr/>
            <p:nvPr/>
          </p:nvSpPr>
          <p:spPr>
            <a:xfrm>
              <a:off x="5033102" y="3172188"/>
              <a:ext cx="11260" cy="1126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34"/>
                    <a:pt x="95" y="430"/>
                    <a:pt x="220" y="430"/>
                  </a:cubicBezTo>
                  <a:cubicBezTo>
                    <a:pt x="334" y="430"/>
                    <a:pt x="429" y="33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64;p66">
              <a:extLst>
                <a:ext uri="{FF2B5EF4-FFF2-40B4-BE49-F238E27FC236}">
                  <a16:creationId xmlns:a16="http://schemas.microsoft.com/office/drawing/2014/main" id="{0A918467-7777-4E49-A0CD-D003E2B9EE4F}"/>
                </a:ext>
              </a:extLst>
            </p:cNvPr>
            <p:cNvSpPr/>
            <p:nvPr/>
          </p:nvSpPr>
          <p:spPr>
            <a:xfrm>
              <a:off x="5033102" y="3206150"/>
              <a:ext cx="11260" cy="11521"/>
            </a:xfrm>
            <a:custGeom>
              <a:avLst/>
              <a:gdLst/>
              <a:ahLst/>
              <a:cxnLst/>
              <a:rect l="l" t="t" r="r" b="b"/>
              <a:pathLst>
                <a:path w="430" h="44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44"/>
                    <a:pt x="95" y="440"/>
                    <a:pt x="220" y="440"/>
                  </a:cubicBezTo>
                  <a:cubicBezTo>
                    <a:pt x="334" y="440"/>
                    <a:pt x="429" y="34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65;p66">
              <a:extLst>
                <a:ext uri="{FF2B5EF4-FFF2-40B4-BE49-F238E27FC236}">
                  <a16:creationId xmlns:a16="http://schemas.microsoft.com/office/drawing/2014/main" id="{635AA505-232B-4589-955F-C15279694A19}"/>
                </a:ext>
              </a:extLst>
            </p:cNvPr>
            <p:cNvSpPr/>
            <p:nvPr/>
          </p:nvSpPr>
          <p:spPr>
            <a:xfrm>
              <a:off x="4944413" y="2922383"/>
              <a:ext cx="188637" cy="76460"/>
            </a:xfrm>
            <a:custGeom>
              <a:avLst/>
              <a:gdLst/>
              <a:ahLst/>
              <a:cxnLst/>
              <a:rect l="l" t="t" r="r" b="b"/>
              <a:pathLst>
                <a:path w="7204" h="2920" extrusionOk="0">
                  <a:moveTo>
                    <a:pt x="1174" y="1"/>
                  </a:moveTo>
                  <a:cubicBezTo>
                    <a:pt x="516" y="1"/>
                    <a:pt x="0" y="583"/>
                    <a:pt x="105" y="1241"/>
                  </a:cubicBezTo>
                  <a:lnTo>
                    <a:pt x="353" y="2920"/>
                  </a:lnTo>
                  <a:lnTo>
                    <a:pt x="840" y="2863"/>
                  </a:lnTo>
                  <a:cubicBezTo>
                    <a:pt x="1050" y="2834"/>
                    <a:pt x="1212" y="2653"/>
                    <a:pt x="1222" y="2433"/>
                  </a:cubicBezTo>
                  <a:lnTo>
                    <a:pt x="1222" y="1298"/>
                  </a:lnTo>
                  <a:cubicBezTo>
                    <a:pt x="1222" y="1060"/>
                    <a:pt x="1412" y="869"/>
                    <a:pt x="1651" y="869"/>
                  </a:cubicBezTo>
                  <a:lnTo>
                    <a:pt x="5553" y="869"/>
                  </a:lnTo>
                  <a:cubicBezTo>
                    <a:pt x="5791" y="869"/>
                    <a:pt x="5991" y="1060"/>
                    <a:pt x="5991" y="1298"/>
                  </a:cubicBezTo>
                  <a:lnTo>
                    <a:pt x="5991" y="2433"/>
                  </a:lnTo>
                  <a:cubicBezTo>
                    <a:pt x="5991" y="2653"/>
                    <a:pt x="6154" y="2834"/>
                    <a:pt x="6373" y="2863"/>
                  </a:cubicBezTo>
                  <a:lnTo>
                    <a:pt x="6860" y="2920"/>
                  </a:lnTo>
                  <a:lnTo>
                    <a:pt x="7108" y="1241"/>
                  </a:lnTo>
                  <a:cubicBezTo>
                    <a:pt x="7203" y="583"/>
                    <a:pt x="6697" y="1"/>
                    <a:pt x="6030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66;p66">
              <a:extLst>
                <a:ext uri="{FF2B5EF4-FFF2-40B4-BE49-F238E27FC236}">
                  <a16:creationId xmlns:a16="http://schemas.microsoft.com/office/drawing/2014/main" id="{35F27D45-428B-48D9-AD44-1C240944E4B7}"/>
                </a:ext>
              </a:extLst>
            </p:cNvPr>
            <p:cNvSpPr/>
            <p:nvPr/>
          </p:nvSpPr>
          <p:spPr>
            <a:xfrm>
              <a:off x="4953657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869" y="0"/>
                  </a:moveTo>
                  <a:lnTo>
                    <a:pt x="0" y="258"/>
                  </a:lnTo>
                  <a:lnTo>
                    <a:pt x="0" y="4084"/>
                  </a:lnTo>
                  <a:lnTo>
                    <a:pt x="869" y="4084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67;p66">
              <a:extLst>
                <a:ext uri="{FF2B5EF4-FFF2-40B4-BE49-F238E27FC236}">
                  <a16:creationId xmlns:a16="http://schemas.microsoft.com/office/drawing/2014/main" id="{DCE9C2A3-6E78-4B7F-B5CB-AC7AFB0A9F6E}"/>
                </a:ext>
              </a:extLst>
            </p:cNvPr>
            <p:cNvSpPr/>
            <p:nvPr/>
          </p:nvSpPr>
          <p:spPr>
            <a:xfrm>
              <a:off x="5101288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0" y="0"/>
                  </a:moveTo>
                  <a:lnTo>
                    <a:pt x="0" y="4084"/>
                  </a:lnTo>
                  <a:lnTo>
                    <a:pt x="869" y="4084"/>
                  </a:lnTo>
                  <a:lnTo>
                    <a:pt x="869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68;p66">
              <a:extLst>
                <a:ext uri="{FF2B5EF4-FFF2-40B4-BE49-F238E27FC236}">
                  <a16:creationId xmlns:a16="http://schemas.microsoft.com/office/drawing/2014/main" id="{287C4C94-B480-4782-8A9F-55AABBC5647D}"/>
                </a:ext>
              </a:extLst>
            </p:cNvPr>
            <p:cNvSpPr/>
            <p:nvPr/>
          </p:nvSpPr>
          <p:spPr>
            <a:xfrm>
              <a:off x="5010112" y="2880172"/>
              <a:ext cx="110448" cy="44488"/>
            </a:xfrm>
            <a:custGeom>
              <a:avLst/>
              <a:gdLst/>
              <a:ahLst/>
              <a:cxnLst/>
              <a:rect l="l" t="t" r="r" b="b"/>
              <a:pathLst>
                <a:path w="4218" h="1699" extrusionOk="0">
                  <a:moveTo>
                    <a:pt x="3811" y="1"/>
                  </a:moveTo>
                  <a:cubicBezTo>
                    <a:pt x="3775" y="1"/>
                    <a:pt x="3738" y="10"/>
                    <a:pt x="3702" y="29"/>
                  </a:cubicBezTo>
                  <a:cubicBezTo>
                    <a:pt x="3482" y="153"/>
                    <a:pt x="3063" y="315"/>
                    <a:pt x="2395" y="315"/>
                  </a:cubicBezTo>
                  <a:lnTo>
                    <a:pt x="229" y="315"/>
                  </a:lnTo>
                  <a:lnTo>
                    <a:pt x="182" y="344"/>
                  </a:lnTo>
                  <a:cubicBezTo>
                    <a:pt x="67" y="563"/>
                    <a:pt x="0" y="811"/>
                    <a:pt x="0" y="1059"/>
                  </a:cubicBezTo>
                  <a:lnTo>
                    <a:pt x="0" y="1069"/>
                  </a:lnTo>
                  <a:cubicBezTo>
                    <a:pt x="10" y="1374"/>
                    <a:pt x="277" y="1613"/>
                    <a:pt x="582" y="1613"/>
                  </a:cubicBezTo>
                  <a:lnTo>
                    <a:pt x="3521" y="1613"/>
                  </a:lnTo>
                  <a:cubicBezTo>
                    <a:pt x="3673" y="1613"/>
                    <a:pt x="3826" y="1641"/>
                    <a:pt x="3959" y="1699"/>
                  </a:cubicBezTo>
                  <a:cubicBezTo>
                    <a:pt x="4160" y="1298"/>
                    <a:pt x="4217" y="764"/>
                    <a:pt x="4017" y="144"/>
                  </a:cubicBezTo>
                  <a:cubicBezTo>
                    <a:pt x="3983" y="55"/>
                    <a:pt x="3901" y="1"/>
                    <a:pt x="381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69;p66">
              <a:extLst>
                <a:ext uri="{FF2B5EF4-FFF2-40B4-BE49-F238E27FC236}">
                  <a16:creationId xmlns:a16="http://schemas.microsoft.com/office/drawing/2014/main" id="{DE5DD3E5-00AD-424A-B613-884B26768B7F}"/>
                </a:ext>
              </a:extLst>
            </p:cNvPr>
            <p:cNvSpPr/>
            <p:nvPr/>
          </p:nvSpPr>
          <p:spPr>
            <a:xfrm>
              <a:off x="4976385" y="2879989"/>
              <a:ext cx="150668" cy="65148"/>
            </a:xfrm>
            <a:custGeom>
              <a:avLst/>
              <a:gdLst/>
              <a:ahLst/>
              <a:cxnLst/>
              <a:rect l="l" t="t" r="r" b="b"/>
              <a:pathLst>
                <a:path w="5754" h="2488" extrusionOk="0">
                  <a:moveTo>
                    <a:pt x="5093" y="0"/>
                  </a:moveTo>
                  <a:cubicBezTo>
                    <a:pt x="5059" y="0"/>
                    <a:pt x="5024" y="8"/>
                    <a:pt x="4990" y="26"/>
                  </a:cubicBezTo>
                  <a:cubicBezTo>
                    <a:pt x="4770" y="151"/>
                    <a:pt x="4351" y="313"/>
                    <a:pt x="3683" y="313"/>
                  </a:cubicBezTo>
                  <a:lnTo>
                    <a:pt x="1517" y="313"/>
                  </a:lnTo>
                  <a:cubicBezTo>
                    <a:pt x="678" y="313"/>
                    <a:pt x="1" y="1000"/>
                    <a:pt x="1" y="1839"/>
                  </a:cubicBezTo>
                  <a:cubicBezTo>
                    <a:pt x="1" y="2192"/>
                    <a:pt x="287" y="2488"/>
                    <a:pt x="649" y="2488"/>
                  </a:cubicBezTo>
                  <a:lnTo>
                    <a:pt x="4122" y="2488"/>
                  </a:lnTo>
                  <a:cubicBezTo>
                    <a:pt x="4933" y="2488"/>
                    <a:pt x="5753" y="1524"/>
                    <a:pt x="5305" y="151"/>
                  </a:cubicBezTo>
                  <a:cubicBezTo>
                    <a:pt x="5270" y="60"/>
                    <a:pt x="5184" y="0"/>
                    <a:pt x="5093" y="0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010A03F-F14D-4423-8B72-4B5236E7287C}"/>
              </a:ext>
            </a:extLst>
          </p:cNvPr>
          <p:cNvSpPr txBox="1"/>
          <p:nvPr/>
        </p:nvSpPr>
        <p:spPr>
          <a:xfrm>
            <a:off x="1784207" y="364788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taatliches" panose="020B0604020202020204" charset="0"/>
              </a:rPr>
              <a:t>Maria </a:t>
            </a:r>
            <a:r>
              <a:rPr lang="en-US" dirty="0" err="1">
                <a:solidFill>
                  <a:schemeClr val="bg1"/>
                </a:solidFill>
                <a:latin typeface="Staatliches" panose="020B0604020202020204" charset="0"/>
              </a:rPr>
              <a:t>Kostova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F12293E-C5FF-42B1-A97B-1A4B0EFB8B57}"/>
              </a:ext>
            </a:extLst>
          </p:cNvPr>
          <p:cNvSpPr txBox="1"/>
          <p:nvPr/>
        </p:nvSpPr>
        <p:spPr>
          <a:xfrm>
            <a:off x="151680" y="3617720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taatliches" panose="020B0604020202020204" charset="0"/>
              </a:rPr>
              <a:t>Kamelia</a:t>
            </a:r>
            <a:r>
              <a:rPr lang="en-US" dirty="0">
                <a:solidFill>
                  <a:schemeClr val="bg1"/>
                </a:solidFill>
                <a:latin typeface="Staatliches" panose="020B0604020202020204" charset="0"/>
              </a:rPr>
              <a:t> Ivanova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347E356-B3B2-4DF4-B0B2-030F4FE722CD}"/>
              </a:ext>
            </a:extLst>
          </p:cNvPr>
          <p:cNvSpPr txBox="1"/>
          <p:nvPr/>
        </p:nvSpPr>
        <p:spPr>
          <a:xfrm>
            <a:off x="3205777" y="365818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Stepan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Urivko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1502866-C589-407C-89C8-63E2AF08CBDE}"/>
              </a:ext>
            </a:extLst>
          </p:cNvPr>
          <p:cNvSpPr txBox="1"/>
          <p:nvPr/>
        </p:nvSpPr>
        <p:spPr>
          <a:xfrm>
            <a:off x="4857094" y="3664251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Simeon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Boev</a:t>
            </a:r>
            <a:endParaRPr lang="bg-BG" dirty="0">
              <a:solidFill>
                <a:schemeClr val="bg1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84B5007-1F71-4CA1-A288-FF53140E5B91}"/>
              </a:ext>
            </a:extLst>
          </p:cNvPr>
          <p:cNvCxnSpPr>
            <a:stCxn id="172" idx="0"/>
          </p:cNvCxnSpPr>
          <p:nvPr/>
        </p:nvCxnSpPr>
        <p:spPr>
          <a:xfrm flipV="1">
            <a:off x="3778478" y="2607271"/>
            <a:ext cx="5381" cy="3924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932C077-70A6-4F13-831B-30CA948079A7}"/>
              </a:ext>
            </a:extLst>
          </p:cNvPr>
          <p:cNvCxnSpPr>
            <a:stCxn id="173" idx="0"/>
          </p:cNvCxnSpPr>
          <p:nvPr/>
        </p:nvCxnSpPr>
        <p:spPr>
          <a:xfrm flipV="1">
            <a:off x="5324436" y="2607271"/>
            <a:ext cx="0" cy="3537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9F43E01-0381-4748-86FC-CB58277B63AC}"/>
              </a:ext>
            </a:extLst>
          </p:cNvPr>
          <p:cNvCxnSpPr>
            <a:stCxn id="174" idx="0"/>
          </p:cNvCxnSpPr>
          <p:nvPr/>
        </p:nvCxnSpPr>
        <p:spPr>
          <a:xfrm flipV="1">
            <a:off x="6752071" y="2607271"/>
            <a:ext cx="0" cy="390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24D5D90-D9DC-4CB9-ACDB-92B28069427E}"/>
              </a:ext>
            </a:extLst>
          </p:cNvPr>
          <p:cNvCxnSpPr>
            <a:stCxn id="175" idx="0"/>
          </p:cNvCxnSpPr>
          <p:nvPr/>
        </p:nvCxnSpPr>
        <p:spPr>
          <a:xfrm flipV="1">
            <a:off x="8299910" y="2607271"/>
            <a:ext cx="0" cy="39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C3D29EB6-18DE-43E4-81E6-24C112CB191C}"/>
              </a:ext>
            </a:extLst>
          </p:cNvPr>
          <p:cNvCxnSpPr>
            <a:stCxn id="175" idx="0"/>
          </p:cNvCxnSpPr>
          <p:nvPr/>
        </p:nvCxnSpPr>
        <p:spPr>
          <a:xfrm flipV="1">
            <a:off x="8299910" y="2607271"/>
            <a:ext cx="0" cy="3902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7296F2C3-1FE9-4B3B-BBD9-3C62B06E287B}"/>
              </a:ext>
            </a:extLst>
          </p:cNvPr>
          <p:cNvSpPr txBox="1"/>
          <p:nvPr/>
        </p:nvSpPr>
        <p:spPr>
          <a:xfrm>
            <a:off x="6235743" y="369622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Georgi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Mihov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D242357-644C-40D9-AB47-91C7D9DFB80E}"/>
              </a:ext>
            </a:extLst>
          </p:cNvPr>
          <p:cNvSpPr txBox="1"/>
          <p:nvPr/>
        </p:nvSpPr>
        <p:spPr>
          <a:xfrm>
            <a:off x="7585900" y="3702098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Radoslav</a:t>
            </a:r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</a:rPr>
              <a:t>Lisitsov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256" name="Picture 255" descr="A picture containing text&#10;&#10;Description automatically generated">
            <a:extLst>
              <a:ext uri="{FF2B5EF4-FFF2-40B4-BE49-F238E27FC236}">
                <a16:creationId xmlns:a16="http://schemas.microsoft.com/office/drawing/2014/main" id="{7EA8891B-6AB5-4940-9218-389BED8D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624" y="3131542"/>
            <a:ext cx="274323" cy="354680"/>
          </a:xfrm>
          <a:prstGeom prst="rect">
            <a:avLst/>
          </a:prstGeom>
        </p:spPr>
      </p:pic>
      <p:grpSp>
        <p:nvGrpSpPr>
          <p:cNvPr id="257" name="Google Shape;1170;p66">
            <a:extLst>
              <a:ext uri="{FF2B5EF4-FFF2-40B4-BE49-F238E27FC236}">
                <a16:creationId xmlns:a16="http://schemas.microsoft.com/office/drawing/2014/main" id="{F0C1A2F8-8703-4D49-B523-C2C61BB6EACF}"/>
              </a:ext>
            </a:extLst>
          </p:cNvPr>
          <p:cNvGrpSpPr/>
          <p:nvPr/>
        </p:nvGrpSpPr>
        <p:grpSpPr>
          <a:xfrm>
            <a:off x="6613669" y="3131542"/>
            <a:ext cx="276802" cy="354807"/>
            <a:chOff x="7603081" y="1973072"/>
            <a:chExt cx="276802" cy="354807"/>
          </a:xfrm>
        </p:grpSpPr>
        <p:sp>
          <p:nvSpPr>
            <p:cNvPr id="258" name="Google Shape;1171;p66">
              <a:extLst>
                <a:ext uri="{FF2B5EF4-FFF2-40B4-BE49-F238E27FC236}">
                  <a16:creationId xmlns:a16="http://schemas.microsoft.com/office/drawing/2014/main" id="{2B980F03-910A-4F59-A7DC-469182304B2B}"/>
                </a:ext>
              </a:extLst>
            </p:cNvPr>
            <p:cNvSpPr/>
            <p:nvPr/>
          </p:nvSpPr>
          <p:spPr>
            <a:xfrm>
              <a:off x="7603081" y="2189465"/>
              <a:ext cx="276802" cy="138414"/>
            </a:xfrm>
            <a:custGeom>
              <a:avLst/>
              <a:gdLst/>
              <a:ahLst/>
              <a:cxnLst/>
              <a:rect l="l" t="t" r="r" b="b"/>
              <a:pathLst>
                <a:path w="10571" h="5286" extrusionOk="0">
                  <a:moveTo>
                    <a:pt x="3081" y="1"/>
                  </a:moveTo>
                  <a:cubicBezTo>
                    <a:pt x="2967" y="1"/>
                    <a:pt x="2862" y="96"/>
                    <a:pt x="2862" y="220"/>
                  </a:cubicBezTo>
                  <a:lnTo>
                    <a:pt x="2862" y="1269"/>
                  </a:lnTo>
                  <a:cubicBezTo>
                    <a:pt x="2862" y="1565"/>
                    <a:pt x="2671" y="1823"/>
                    <a:pt x="2395" y="1909"/>
                  </a:cubicBezTo>
                  <a:lnTo>
                    <a:pt x="935" y="2357"/>
                  </a:lnTo>
                  <a:cubicBezTo>
                    <a:pt x="382" y="2529"/>
                    <a:pt x="0" y="3034"/>
                    <a:pt x="0" y="3616"/>
                  </a:cubicBezTo>
                  <a:lnTo>
                    <a:pt x="0" y="4627"/>
                  </a:lnTo>
                  <a:cubicBezTo>
                    <a:pt x="0" y="4990"/>
                    <a:pt x="296" y="5286"/>
                    <a:pt x="658" y="5286"/>
                  </a:cubicBezTo>
                  <a:lnTo>
                    <a:pt x="9912" y="5286"/>
                  </a:lnTo>
                  <a:cubicBezTo>
                    <a:pt x="10275" y="5286"/>
                    <a:pt x="10570" y="4990"/>
                    <a:pt x="10570" y="4627"/>
                  </a:cubicBezTo>
                  <a:lnTo>
                    <a:pt x="10570" y="3616"/>
                  </a:lnTo>
                  <a:cubicBezTo>
                    <a:pt x="10570" y="3034"/>
                    <a:pt x="10198" y="2529"/>
                    <a:pt x="9645" y="2357"/>
                  </a:cubicBezTo>
                  <a:lnTo>
                    <a:pt x="8176" y="1909"/>
                  </a:lnTo>
                  <a:cubicBezTo>
                    <a:pt x="7899" y="1823"/>
                    <a:pt x="7708" y="1565"/>
                    <a:pt x="7708" y="1269"/>
                  </a:cubicBezTo>
                  <a:lnTo>
                    <a:pt x="7708" y="220"/>
                  </a:lnTo>
                  <a:cubicBezTo>
                    <a:pt x="7708" y="96"/>
                    <a:pt x="7613" y="1"/>
                    <a:pt x="7489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72;p66">
              <a:extLst>
                <a:ext uri="{FF2B5EF4-FFF2-40B4-BE49-F238E27FC236}">
                  <a16:creationId xmlns:a16="http://schemas.microsoft.com/office/drawing/2014/main" id="{F7C3D47F-B5D9-447C-A467-14BFF3DE249E}"/>
                </a:ext>
              </a:extLst>
            </p:cNvPr>
            <p:cNvSpPr/>
            <p:nvPr/>
          </p:nvSpPr>
          <p:spPr>
            <a:xfrm>
              <a:off x="7666527" y="2189465"/>
              <a:ext cx="149909" cy="92197"/>
            </a:xfrm>
            <a:custGeom>
              <a:avLst/>
              <a:gdLst/>
              <a:ahLst/>
              <a:cxnLst/>
              <a:rect l="l" t="t" r="r" b="b"/>
              <a:pathLst>
                <a:path w="5725" h="3521" extrusionOk="0">
                  <a:moveTo>
                    <a:pt x="649" y="1"/>
                  </a:moveTo>
                  <a:cubicBezTo>
                    <a:pt x="525" y="1"/>
                    <a:pt x="429" y="96"/>
                    <a:pt x="429" y="220"/>
                  </a:cubicBezTo>
                  <a:lnTo>
                    <a:pt x="429" y="1269"/>
                  </a:lnTo>
                  <a:cubicBezTo>
                    <a:pt x="429" y="1556"/>
                    <a:pt x="258" y="1804"/>
                    <a:pt x="0" y="1899"/>
                  </a:cubicBezTo>
                  <a:cubicBezTo>
                    <a:pt x="344" y="2834"/>
                    <a:pt x="1488" y="3521"/>
                    <a:pt x="2862" y="3521"/>
                  </a:cubicBezTo>
                  <a:cubicBezTo>
                    <a:pt x="4226" y="3521"/>
                    <a:pt x="5390" y="2834"/>
                    <a:pt x="5724" y="1899"/>
                  </a:cubicBezTo>
                  <a:cubicBezTo>
                    <a:pt x="5457" y="1804"/>
                    <a:pt x="5276" y="1556"/>
                    <a:pt x="5276" y="1269"/>
                  </a:cubicBezTo>
                  <a:lnTo>
                    <a:pt x="5276" y="220"/>
                  </a:lnTo>
                  <a:cubicBezTo>
                    <a:pt x="5276" y="96"/>
                    <a:pt x="5180" y="1"/>
                    <a:pt x="5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173;p66">
              <a:extLst>
                <a:ext uri="{FF2B5EF4-FFF2-40B4-BE49-F238E27FC236}">
                  <a16:creationId xmlns:a16="http://schemas.microsoft.com/office/drawing/2014/main" id="{188A2BC4-2B3C-42B9-BF17-0FE184C290BA}"/>
                </a:ext>
              </a:extLst>
            </p:cNvPr>
            <p:cNvSpPr/>
            <p:nvPr/>
          </p:nvSpPr>
          <p:spPr>
            <a:xfrm>
              <a:off x="7644532" y="2033585"/>
              <a:ext cx="189370" cy="155408"/>
            </a:xfrm>
            <a:custGeom>
              <a:avLst/>
              <a:gdLst/>
              <a:ahLst/>
              <a:cxnLst/>
              <a:rect l="l" t="t" r="r" b="b"/>
              <a:pathLst>
                <a:path w="7232" h="5935" extrusionOk="0">
                  <a:moveTo>
                    <a:pt x="850" y="1"/>
                  </a:moveTo>
                  <a:lnTo>
                    <a:pt x="850" y="2204"/>
                  </a:lnTo>
                  <a:lnTo>
                    <a:pt x="735" y="2204"/>
                  </a:lnTo>
                  <a:cubicBezTo>
                    <a:pt x="1" y="2204"/>
                    <a:pt x="1" y="3311"/>
                    <a:pt x="735" y="3311"/>
                  </a:cubicBezTo>
                  <a:lnTo>
                    <a:pt x="859" y="3311"/>
                  </a:lnTo>
                  <a:cubicBezTo>
                    <a:pt x="974" y="4790"/>
                    <a:pt x="2214" y="5935"/>
                    <a:pt x="3712" y="5935"/>
                  </a:cubicBezTo>
                  <a:cubicBezTo>
                    <a:pt x="5200" y="5935"/>
                    <a:pt x="6440" y="4790"/>
                    <a:pt x="6564" y="3311"/>
                  </a:cubicBezTo>
                  <a:lnTo>
                    <a:pt x="6679" y="3311"/>
                  </a:lnTo>
                  <a:cubicBezTo>
                    <a:pt x="6984" y="3311"/>
                    <a:pt x="7232" y="3063"/>
                    <a:pt x="7232" y="2758"/>
                  </a:cubicBezTo>
                  <a:cubicBezTo>
                    <a:pt x="7232" y="2452"/>
                    <a:pt x="6984" y="2204"/>
                    <a:pt x="6679" y="2204"/>
                  </a:cubicBezTo>
                  <a:lnTo>
                    <a:pt x="6574" y="2204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174;p66">
              <a:extLst>
                <a:ext uri="{FF2B5EF4-FFF2-40B4-BE49-F238E27FC236}">
                  <a16:creationId xmlns:a16="http://schemas.microsoft.com/office/drawing/2014/main" id="{CC593DE3-55B4-45E1-9C63-C30B9FCCF026}"/>
                </a:ext>
              </a:extLst>
            </p:cNvPr>
            <p:cNvSpPr/>
            <p:nvPr/>
          </p:nvSpPr>
          <p:spPr>
            <a:xfrm>
              <a:off x="7647281" y="2033585"/>
              <a:ext cx="140430" cy="155879"/>
            </a:xfrm>
            <a:custGeom>
              <a:avLst/>
              <a:gdLst/>
              <a:ahLst/>
              <a:cxnLst/>
              <a:rect l="l" t="t" r="r" b="b"/>
              <a:pathLst>
                <a:path w="5363" h="5953" extrusionOk="0">
                  <a:moveTo>
                    <a:pt x="735" y="1"/>
                  </a:moveTo>
                  <a:lnTo>
                    <a:pt x="735" y="2204"/>
                  </a:lnTo>
                  <a:lnTo>
                    <a:pt x="649" y="2204"/>
                  </a:lnTo>
                  <a:cubicBezTo>
                    <a:pt x="392" y="2204"/>
                    <a:pt x="172" y="2367"/>
                    <a:pt x="96" y="2605"/>
                  </a:cubicBezTo>
                  <a:cubicBezTo>
                    <a:pt x="1" y="2958"/>
                    <a:pt x="258" y="3311"/>
                    <a:pt x="630" y="3311"/>
                  </a:cubicBezTo>
                  <a:lnTo>
                    <a:pt x="745" y="3311"/>
                  </a:lnTo>
                  <a:cubicBezTo>
                    <a:pt x="849" y="4816"/>
                    <a:pt x="2113" y="5952"/>
                    <a:pt x="3578" y="5952"/>
                  </a:cubicBezTo>
                  <a:cubicBezTo>
                    <a:pt x="3729" y="5952"/>
                    <a:pt x="3882" y="5940"/>
                    <a:pt x="4036" y="5915"/>
                  </a:cubicBezTo>
                  <a:cubicBezTo>
                    <a:pt x="2643" y="5696"/>
                    <a:pt x="1613" y="4494"/>
                    <a:pt x="1613" y="3092"/>
                  </a:cubicBezTo>
                  <a:lnTo>
                    <a:pt x="1613" y="1766"/>
                  </a:lnTo>
                  <a:cubicBezTo>
                    <a:pt x="1613" y="1155"/>
                    <a:pt x="2109" y="668"/>
                    <a:pt x="2720" y="668"/>
                  </a:cubicBezTo>
                  <a:lnTo>
                    <a:pt x="4923" y="668"/>
                  </a:lnTo>
                  <a:cubicBezTo>
                    <a:pt x="5162" y="668"/>
                    <a:pt x="5362" y="468"/>
                    <a:pt x="5362" y="230"/>
                  </a:cubicBezTo>
                  <a:lnTo>
                    <a:pt x="5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175;p66">
              <a:extLst>
                <a:ext uri="{FF2B5EF4-FFF2-40B4-BE49-F238E27FC236}">
                  <a16:creationId xmlns:a16="http://schemas.microsoft.com/office/drawing/2014/main" id="{21C50487-AB8F-43B9-B24D-AC29914F9BF8}"/>
                </a:ext>
              </a:extLst>
            </p:cNvPr>
            <p:cNvSpPr/>
            <p:nvPr/>
          </p:nvSpPr>
          <p:spPr>
            <a:xfrm>
              <a:off x="7652518" y="1983127"/>
              <a:ext cx="106206" cy="108694"/>
            </a:xfrm>
            <a:custGeom>
              <a:avLst/>
              <a:gdLst/>
              <a:ahLst/>
              <a:cxnLst/>
              <a:rect l="l" t="t" r="r" b="b"/>
              <a:pathLst>
                <a:path w="4056" h="4151" extrusionOk="0">
                  <a:moveTo>
                    <a:pt x="1861" y="1"/>
                  </a:moveTo>
                  <a:cubicBezTo>
                    <a:pt x="755" y="230"/>
                    <a:pt x="1" y="1260"/>
                    <a:pt x="115" y="2386"/>
                  </a:cubicBezTo>
                  <a:lnTo>
                    <a:pt x="306" y="4150"/>
                  </a:lnTo>
                  <a:lnTo>
                    <a:pt x="526" y="4150"/>
                  </a:lnTo>
                  <a:cubicBezTo>
                    <a:pt x="774" y="4141"/>
                    <a:pt x="964" y="3950"/>
                    <a:pt x="964" y="3702"/>
                  </a:cubicBezTo>
                  <a:lnTo>
                    <a:pt x="964" y="2815"/>
                  </a:lnTo>
                  <a:cubicBezTo>
                    <a:pt x="964" y="2452"/>
                    <a:pt x="1260" y="2157"/>
                    <a:pt x="1623" y="2157"/>
                  </a:cubicBezTo>
                  <a:lnTo>
                    <a:pt x="4055" y="2157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176;p66">
              <a:extLst>
                <a:ext uri="{FF2B5EF4-FFF2-40B4-BE49-F238E27FC236}">
                  <a16:creationId xmlns:a16="http://schemas.microsoft.com/office/drawing/2014/main" id="{9C94C245-F2DF-4F22-8D51-7B911845D046}"/>
                </a:ext>
              </a:extLst>
            </p:cNvPr>
            <p:cNvSpPr/>
            <p:nvPr/>
          </p:nvSpPr>
          <p:spPr>
            <a:xfrm>
              <a:off x="7678023" y="2126018"/>
              <a:ext cx="126919" cy="86463"/>
            </a:xfrm>
            <a:custGeom>
              <a:avLst/>
              <a:gdLst/>
              <a:ahLst/>
              <a:cxnLst/>
              <a:rect l="l" t="t" r="r" b="b"/>
              <a:pathLst>
                <a:path w="484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14"/>
                    <a:pt x="1088" y="3301"/>
                    <a:pt x="2423" y="3301"/>
                  </a:cubicBezTo>
                  <a:cubicBezTo>
                    <a:pt x="3768" y="3301"/>
                    <a:pt x="4846" y="2214"/>
                    <a:pt x="4846" y="878"/>
                  </a:cubicBezTo>
                  <a:lnTo>
                    <a:pt x="4846" y="659"/>
                  </a:lnTo>
                  <a:cubicBezTo>
                    <a:pt x="4846" y="296"/>
                    <a:pt x="4551" y="0"/>
                    <a:pt x="4188" y="0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177;p66">
              <a:extLst>
                <a:ext uri="{FF2B5EF4-FFF2-40B4-BE49-F238E27FC236}">
                  <a16:creationId xmlns:a16="http://schemas.microsoft.com/office/drawing/2014/main" id="{6ACA2B83-DC77-4D8B-ACE9-C67A7C1FA74D}"/>
                </a:ext>
              </a:extLst>
            </p:cNvPr>
            <p:cNvSpPr/>
            <p:nvPr/>
          </p:nvSpPr>
          <p:spPr>
            <a:xfrm>
              <a:off x="7678023" y="2126018"/>
              <a:ext cx="78215" cy="86463"/>
            </a:xfrm>
            <a:custGeom>
              <a:avLst/>
              <a:gdLst/>
              <a:ahLst/>
              <a:cxnLst/>
              <a:rect l="l" t="t" r="r" b="b"/>
              <a:pathLst>
                <a:path w="298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47"/>
                    <a:pt x="1117" y="3301"/>
                    <a:pt x="2419" y="3301"/>
                  </a:cubicBezTo>
                  <a:cubicBezTo>
                    <a:pt x="2605" y="3301"/>
                    <a:pt x="2795" y="3280"/>
                    <a:pt x="2986" y="3234"/>
                  </a:cubicBezTo>
                  <a:cubicBezTo>
                    <a:pt x="1879" y="2986"/>
                    <a:pt x="1107" y="2004"/>
                    <a:pt x="1107" y="878"/>
                  </a:cubicBezTo>
                  <a:lnTo>
                    <a:pt x="1107" y="659"/>
                  </a:lnTo>
                  <a:cubicBezTo>
                    <a:pt x="1107" y="296"/>
                    <a:pt x="1402" y="0"/>
                    <a:pt x="1765" y="0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178;p66">
              <a:extLst>
                <a:ext uri="{FF2B5EF4-FFF2-40B4-BE49-F238E27FC236}">
                  <a16:creationId xmlns:a16="http://schemas.microsoft.com/office/drawing/2014/main" id="{7160E740-4030-4379-A392-7DDBEF1A3D8F}"/>
                </a:ext>
              </a:extLst>
            </p:cNvPr>
            <p:cNvSpPr/>
            <p:nvPr/>
          </p:nvSpPr>
          <p:spPr>
            <a:xfrm>
              <a:off x="7666030" y="1973072"/>
              <a:ext cx="164625" cy="118749"/>
            </a:xfrm>
            <a:custGeom>
              <a:avLst/>
              <a:gdLst/>
              <a:ahLst/>
              <a:cxnLst/>
              <a:rect l="l" t="t" r="r" b="b"/>
              <a:pathLst>
                <a:path w="6287" h="4535" extrusionOk="0">
                  <a:moveTo>
                    <a:pt x="123" y="1"/>
                  </a:moveTo>
                  <a:cubicBezTo>
                    <a:pt x="58" y="1"/>
                    <a:pt x="0" y="56"/>
                    <a:pt x="0" y="127"/>
                  </a:cubicBezTo>
                  <a:cubicBezTo>
                    <a:pt x="0" y="785"/>
                    <a:pt x="315" y="2541"/>
                    <a:pt x="3539" y="2541"/>
                  </a:cubicBezTo>
                  <a:lnTo>
                    <a:pt x="4646" y="2541"/>
                  </a:lnTo>
                  <a:cubicBezTo>
                    <a:pt x="5009" y="2541"/>
                    <a:pt x="5304" y="2836"/>
                    <a:pt x="5304" y="3199"/>
                  </a:cubicBezTo>
                  <a:lnTo>
                    <a:pt x="5304" y="4086"/>
                  </a:lnTo>
                  <a:cubicBezTo>
                    <a:pt x="5304" y="4325"/>
                    <a:pt x="5495" y="4525"/>
                    <a:pt x="5734" y="4525"/>
                  </a:cubicBezTo>
                  <a:lnTo>
                    <a:pt x="5963" y="4534"/>
                  </a:lnTo>
                  <a:lnTo>
                    <a:pt x="6153" y="2770"/>
                  </a:lnTo>
                  <a:cubicBezTo>
                    <a:pt x="6287" y="1463"/>
                    <a:pt x="5266" y="337"/>
                    <a:pt x="3959" y="337"/>
                  </a:cubicBezTo>
                  <a:lnTo>
                    <a:pt x="1784" y="337"/>
                  </a:lnTo>
                  <a:cubicBezTo>
                    <a:pt x="1221" y="337"/>
                    <a:pt x="573" y="251"/>
                    <a:pt x="191" y="22"/>
                  </a:cubicBezTo>
                  <a:cubicBezTo>
                    <a:pt x="169" y="7"/>
                    <a:pt x="146" y="1"/>
                    <a:pt x="123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179;p66">
              <a:extLst>
                <a:ext uri="{FF2B5EF4-FFF2-40B4-BE49-F238E27FC236}">
                  <a16:creationId xmlns:a16="http://schemas.microsoft.com/office/drawing/2014/main" id="{31A0592B-8660-4F3A-A73B-88BF9EF107A1}"/>
                </a:ext>
              </a:extLst>
            </p:cNvPr>
            <p:cNvSpPr/>
            <p:nvPr/>
          </p:nvSpPr>
          <p:spPr>
            <a:xfrm>
              <a:off x="7715493" y="2142881"/>
              <a:ext cx="51165" cy="17701"/>
            </a:xfrm>
            <a:custGeom>
              <a:avLst/>
              <a:gdLst/>
              <a:ahLst/>
              <a:cxnLst/>
              <a:rect l="l" t="t" r="r" b="b"/>
              <a:pathLst>
                <a:path w="1954" h="676" extrusionOk="0">
                  <a:moveTo>
                    <a:pt x="323" y="0"/>
                  </a:moveTo>
                  <a:cubicBezTo>
                    <a:pt x="149" y="0"/>
                    <a:pt x="0" y="237"/>
                    <a:pt x="181" y="396"/>
                  </a:cubicBezTo>
                  <a:cubicBezTo>
                    <a:pt x="384" y="572"/>
                    <a:pt x="651" y="675"/>
                    <a:pt x="923" y="675"/>
                  </a:cubicBezTo>
                  <a:cubicBezTo>
                    <a:pt x="946" y="675"/>
                    <a:pt x="969" y="674"/>
                    <a:pt x="992" y="673"/>
                  </a:cubicBezTo>
                  <a:cubicBezTo>
                    <a:pt x="1015" y="674"/>
                    <a:pt x="1038" y="675"/>
                    <a:pt x="1061" y="675"/>
                  </a:cubicBezTo>
                  <a:cubicBezTo>
                    <a:pt x="1334" y="675"/>
                    <a:pt x="1601" y="572"/>
                    <a:pt x="1813" y="396"/>
                  </a:cubicBezTo>
                  <a:cubicBezTo>
                    <a:pt x="1954" y="233"/>
                    <a:pt x="1812" y="24"/>
                    <a:pt x="1643" y="24"/>
                  </a:cubicBezTo>
                  <a:cubicBezTo>
                    <a:pt x="1595" y="24"/>
                    <a:pt x="1545" y="41"/>
                    <a:pt x="1498" y="81"/>
                  </a:cubicBezTo>
                  <a:cubicBezTo>
                    <a:pt x="1345" y="186"/>
                    <a:pt x="1169" y="239"/>
                    <a:pt x="992" y="239"/>
                  </a:cubicBezTo>
                  <a:cubicBezTo>
                    <a:pt x="816" y="239"/>
                    <a:pt x="639" y="186"/>
                    <a:pt x="487" y="81"/>
                  </a:cubicBezTo>
                  <a:cubicBezTo>
                    <a:pt x="436" y="24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1145;p66">
            <a:extLst>
              <a:ext uri="{FF2B5EF4-FFF2-40B4-BE49-F238E27FC236}">
                <a16:creationId xmlns:a16="http://schemas.microsoft.com/office/drawing/2014/main" id="{29E94154-5040-4A2B-BAE1-708157FFD1A7}"/>
              </a:ext>
            </a:extLst>
          </p:cNvPr>
          <p:cNvGrpSpPr/>
          <p:nvPr/>
        </p:nvGrpSpPr>
        <p:grpSpPr>
          <a:xfrm>
            <a:off x="5187514" y="3107111"/>
            <a:ext cx="263081" cy="354754"/>
            <a:chOff x="5809723" y="2879911"/>
            <a:chExt cx="263081" cy="354754"/>
          </a:xfrm>
        </p:grpSpPr>
        <p:sp>
          <p:nvSpPr>
            <p:cNvPr id="268" name="Google Shape;1146;p66">
              <a:extLst>
                <a:ext uri="{FF2B5EF4-FFF2-40B4-BE49-F238E27FC236}">
                  <a16:creationId xmlns:a16="http://schemas.microsoft.com/office/drawing/2014/main" id="{2580A2A6-0EF2-4E0A-8471-48916D4D4CAE}"/>
                </a:ext>
              </a:extLst>
            </p:cNvPr>
            <p:cNvSpPr/>
            <p:nvPr/>
          </p:nvSpPr>
          <p:spPr>
            <a:xfrm>
              <a:off x="5809723" y="3136969"/>
              <a:ext cx="263081" cy="97696"/>
            </a:xfrm>
            <a:custGeom>
              <a:avLst/>
              <a:gdLst/>
              <a:ahLst/>
              <a:cxnLst/>
              <a:rect l="l" t="t" r="r" b="b"/>
              <a:pathLst>
                <a:path w="10047" h="3731" extrusionOk="0">
                  <a:moveTo>
                    <a:pt x="3130" y="0"/>
                  </a:moveTo>
                  <a:lnTo>
                    <a:pt x="878" y="802"/>
                  </a:lnTo>
                  <a:cubicBezTo>
                    <a:pt x="354" y="983"/>
                    <a:pt x="1" y="1479"/>
                    <a:pt x="1" y="2032"/>
                  </a:cubicBezTo>
                  <a:lnTo>
                    <a:pt x="1" y="3072"/>
                  </a:lnTo>
                  <a:cubicBezTo>
                    <a:pt x="1" y="3435"/>
                    <a:pt x="297" y="3731"/>
                    <a:pt x="659" y="3731"/>
                  </a:cubicBezTo>
                  <a:lnTo>
                    <a:pt x="9398" y="3731"/>
                  </a:lnTo>
                  <a:cubicBezTo>
                    <a:pt x="9751" y="3731"/>
                    <a:pt x="10046" y="3435"/>
                    <a:pt x="10046" y="3072"/>
                  </a:cubicBezTo>
                  <a:lnTo>
                    <a:pt x="10046" y="2032"/>
                  </a:lnTo>
                  <a:cubicBezTo>
                    <a:pt x="10046" y="1479"/>
                    <a:pt x="9693" y="983"/>
                    <a:pt x="9169" y="802"/>
                  </a:cubicBezTo>
                  <a:lnTo>
                    <a:pt x="6917" y="0"/>
                  </a:ln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47;p66">
              <a:extLst>
                <a:ext uri="{FF2B5EF4-FFF2-40B4-BE49-F238E27FC236}">
                  <a16:creationId xmlns:a16="http://schemas.microsoft.com/office/drawing/2014/main" id="{15F93BE6-B47B-4AD5-95BB-699EB1367162}"/>
                </a:ext>
              </a:extLst>
            </p:cNvPr>
            <p:cNvSpPr/>
            <p:nvPr/>
          </p:nvSpPr>
          <p:spPr>
            <a:xfrm>
              <a:off x="5876416" y="3120734"/>
              <a:ext cx="129432" cy="80650"/>
            </a:xfrm>
            <a:custGeom>
              <a:avLst/>
              <a:gdLst/>
              <a:ahLst/>
              <a:cxnLst/>
              <a:rect l="l" t="t" r="r" b="b"/>
              <a:pathLst>
                <a:path w="4943" h="3080" extrusionOk="0">
                  <a:moveTo>
                    <a:pt x="1165" y="0"/>
                  </a:moveTo>
                  <a:lnTo>
                    <a:pt x="335" y="287"/>
                  </a:lnTo>
                  <a:cubicBezTo>
                    <a:pt x="173" y="344"/>
                    <a:pt x="49" y="496"/>
                    <a:pt x="39" y="678"/>
                  </a:cubicBezTo>
                  <a:cubicBezTo>
                    <a:pt x="1" y="1307"/>
                    <a:pt x="106" y="1946"/>
                    <a:pt x="354" y="2538"/>
                  </a:cubicBezTo>
                  <a:cubicBezTo>
                    <a:pt x="489" y="2871"/>
                    <a:pt x="815" y="3079"/>
                    <a:pt x="1163" y="3079"/>
                  </a:cubicBezTo>
                  <a:cubicBezTo>
                    <a:pt x="1233" y="3079"/>
                    <a:pt x="1304" y="3071"/>
                    <a:pt x="1375" y="3053"/>
                  </a:cubicBezTo>
                  <a:lnTo>
                    <a:pt x="2262" y="2834"/>
                  </a:lnTo>
                  <a:cubicBezTo>
                    <a:pt x="2329" y="2815"/>
                    <a:pt x="2400" y="2805"/>
                    <a:pt x="2472" y="2805"/>
                  </a:cubicBezTo>
                  <a:cubicBezTo>
                    <a:pt x="2543" y="2805"/>
                    <a:pt x="2615" y="2815"/>
                    <a:pt x="2682" y="2834"/>
                  </a:cubicBezTo>
                  <a:lnTo>
                    <a:pt x="3569" y="3053"/>
                  </a:lnTo>
                  <a:cubicBezTo>
                    <a:pt x="3641" y="3071"/>
                    <a:pt x="3713" y="3079"/>
                    <a:pt x="3784" y="3079"/>
                  </a:cubicBezTo>
                  <a:cubicBezTo>
                    <a:pt x="4135" y="3079"/>
                    <a:pt x="4455" y="2871"/>
                    <a:pt x="4590" y="2538"/>
                  </a:cubicBezTo>
                  <a:cubicBezTo>
                    <a:pt x="4838" y="1946"/>
                    <a:pt x="4943" y="1317"/>
                    <a:pt x="4904" y="678"/>
                  </a:cubicBezTo>
                  <a:cubicBezTo>
                    <a:pt x="4895" y="496"/>
                    <a:pt x="4780" y="344"/>
                    <a:pt x="4609" y="287"/>
                  </a:cubicBezTo>
                  <a:lnTo>
                    <a:pt x="3788" y="0"/>
                  </a:ln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48;p66">
              <a:extLst>
                <a:ext uri="{FF2B5EF4-FFF2-40B4-BE49-F238E27FC236}">
                  <a16:creationId xmlns:a16="http://schemas.microsoft.com/office/drawing/2014/main" id="{6388E5EF-CB14-40D7-81B5-DEB2F87DCB42}"/>
                </a:ext>
              </a:extLst>
            </p:cNvPr>
            <p:cNvSpPr/>
            <p:nvPr/>
          </p:nvSpPr>
          <p:spPr>
            <a:xfrm>
              <a:off x="5906895" y="3091747"/>
              <a:ext cx="68736" cy="79969"/>
            </a:xfrm>
            <a:custGeom>
              <a:avLst/>
              <a:gdLst/>
              <a:ahLst/>
              <a:cxnLst/>
              <a:rect l="l" t="t" r="r" b="b"/>
              <a:pathLst>
                <a:path w="2625" h="3054" extrusionOk="0">
                  <a:moveTo>
                    <a:pt x="1" y="1"/>
                  </a:moveTo>
                  <a:lnTo>
                    <a:pt x="1" y="1747"/>
                  </a:lnTo>
                  <a:cubicBezTo>
                    <a:pt x="1" y="2462"/>
                    <a:pt x="592" y="3053"/>
                    <a:pt x="1317" y="3053"/>
                  </a:cubicBezTo>
                  <a:cubicBezTo>
                    <a:pt x="2033" y="3053"/>
                    <a:pt x="2624" y="2472"/>
                    <a:pt x="2624" y="1747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49;p66">
              <a:extLst>
                <a:ext uri="{FF2B5EF4-FFF2-40B4-BE49-F238E27FC236}">
                  <a16:creationId xmlns:a16="http://schemas.microsoft.com/office/drawing/2014/main" id="{2ACEBD6D-C486-4A3D-B81C-F36857E9CB59}"/>
                </a:ext>
              </a:extLst>
            </p:cNvPr>
            <p:cNvSpPr/>
            <p:nvPr/>
          </p:nvSpPr>
          <p:spPr>
            <a:xfrm>
              <a:off x="5906895" y="2879911"/>
              <a:ext cx="68736" cy="46007"/>
            </a:xfrm>
            <a:custGeom>
              <a:avLst/>
              <a:gdLst/>
              <a:ahLst/>
              <a:cxnLst/>
              <a:rect l="l" t="t" r="r" b="b"/>
              <a:pathLst>
                <a:path w="2625" h="1757" extrusionOk="0">
                  <a:moveTo>
                    <a:pt x="878" y="1"/>
                  </a:moveTo>
                  <a:cubicBezTo>
                    <a:pt x="392" y="1"/>
                    <a:pt x="1" y="392"/>
                    <a:pt x="1" y="879"/>
                  </a:cubicBezTo>
                  <a:cubicBezTo>
                    <a:pt x="1" y="1356"/>
                    <a:pt x="392" y="1756"/>
                    <a:pt x="878" y="1756"/>
                  </a:cubicBezTo>
                  <a:lnTo>
                    <a:pt x="1747" y="1756"/>
                  </a:lnTo>
                  <a:cubicBezTo>
                    <a:pt x="2233" y="1756"/>
                    <a:pt x="2624" y="1356"/>
                    <a:pt x="2624" y="879"/>
                  </a:cubicBezTo>
                  <a:cubicBezTo>
                    <a:pt x="2624" y="392"/>
                    <a:pt x="2233" y="1"/>
                    <a:pt x="1747" y="1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50;p66">
              <a:extLst>
                <a:ext uri="{FF2B5EF4-FFF2-40B4-BE49-F238E27FC236}">
                  <a16:creationId xmlns:a16="http://schemas.microsoft.com/office/drawing/2014/main" id="{69AA7C6A-9EDF-4F7C-9C0A-ECB178FFF9C3}"/>
                </a:ext>
              </a:extLst>
            </p:cNvPr>
            <p:cNvSpPr/>
            <p:nvPr/>
          </p:nvSpPr>
          <p:spPr>
            <a:xfrm>
              <a:off x="5838212" y="2914134"/>
              <a:ext cx="206102" cy="137419"/>
            </a:xfrm>
            <a:custGeom>
              <a:avLst/>
              <a:gdLst/>
              <a:ahLst/>
              <a:cxnLst/>
              <a:rect l="l" t="t" r="r" b="b"/>
              <a:pathLst>
                <a:path w="7871" h="5248" extrusionOk="0">
                  <a:moveTo>
                    <a:pt x="2624" y="1"/>
                  </a:moveTo>
                  <a:cubicBezTo>
                    <a:pt x="1174" y="1"/>
                    <a:pt x="0" y="1174"/>
                    <a:pt x="0" y="2624"/>
                  </a:cubicBezTo>
                  <a:cubicBezTo>
                    <a:pt x="0" y="4074"/>
                    <a:pt x="1174" y="5248"/>
                    <a:pt x="2624" y="5248"/>
                  </a:cubicBezTo>
                  <a:lnTo>
                    <a:pt x="5247" y="5248"/>
                  </a:lnTo>
                  <a:cubicBezTo>
                    <a:pt x="6697" y="5248"/>
                    <a:pt x="7871" y="4074"/>
                    <a:pt x="7871" y="2624"/>
                  </a:cubicBezTo>
                  <a:cubicBezTo>
                    <a:pt x="7871" y="1174"/>
                    <a:pt x="6697" y="1"/>
                    <a:pt x="5247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51;p66">
              <a:extLst>
                <a:ext uri="{FF2B5EF4-FFF2-40B4-BE49-F238E27FC236}">
                  <a16:creationId xmlns:a16="http://schemas.microsoft.com/office/drawing/2014/main" id="{F74429F7-3440-4B40-B6BA-8FFC3CFD7ED5}"/>
                </a:ext>
              </a:extLst>
            </p:cNvPr>
            <p:cNvSpPr/>
            <p:nvPr/>
          </p:nvSpPr>
          <p:spPr>
            <a:xfrm>
              <a:off x="5861203" y="2948620"/>
              <a:ext cx="160147" cy="91438"/>
            </a:xfrm>
            <a:custGeom>
              <a:avLst/>
              <a:gdLst/>
              <a:ahLst/>
              <a:cxnLst/>
              <a:rect l="l" t="t" r="r" b="b"/>
              <a:pathLst>
                <a:path w="6116" h="3492" extrusionOk="0">
                  <a:moveTo>
                    <a:pt x="1746" y="0"/>
                  </a:moveTo>
                  <a:cubicBezTo>
                    <a:pt x="782" y="0"/>
                    <a:pt x="0" y="783"/>
                    <a:pt x="0" y="1746"/>
                  </a:cubicBezTo>
                  <a:cubicBezTo>
                    <a:pt x="0" y="2710"/>
                    <a:pt x="782" y="3492"/>
                    <a:pt x="1746" y="3492"/>
                  </a:cubicBezTo>
                  <a:lnTo>
                    <a:pt x="4369" y="3492"/>
                  </a:lnTo>
                  <a:cubicBezTo>
                    <a:pt x="5333" y="3492"/>
                    <a:pt x="6115" y="2710"/>
                    <a:pt x="6115" y="1746"/>
                  </a:cubicBezTo>
                  <a:cubicBezTo>
                    <a:pt x="6115" y="783"/>
                    <a:pt x="5333" y="0"/>
                    <a:pt x="4369" y="0"/>
                  </a:cubicBezTo>
                  <a:close/>
                </a:path>
              </a:pathLst>
            </a:custGeom>
            <a:solidFill>
              <a:srgbClr val="5BB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52;p66">
              <a:extLst>
                <a:ext uri="{FF2B5EF4-FFF2-40B4-BE49-F238E27FC236}">
                  <a16:creationId xmlns:a16="http://schemas.microsoft.com/office/drawing/2014/main" id="{5848B6DE-2576-459E-9586-01020D9FDE1D}"/>
                </a:ext>
              </a:extLst>
            </p:cNvPr>
            <p:cNvSpPr/>
            <p:nvPr/>
          </p:nvSpPr>
          <p:spPr>
            <a:xfrm>
              <a:off x="5848712" y="2960115"/>
              <a:ext cx="184630" cy="148652"/>
            </a:xfrm>
            <a:custGeom>
              <a:avLst/>
              <a:gdLst/>
              <a:ahLst/>
              <a:cxnLst/>
              <a:rect l="l" t="t" r="r" b="b"/>
              <a:pathLst>
                <a:path w="7051" h="5677" extrusionOk="0">
                  <a:moveTo>
                    <a:pt x="2223" y="0"/>
                  </a:moveTo>
                  <a:cubicBezTo>
                    <a:pt x="1498" y="0"/>
                    <a:pt x="906" y="582"/>
                    <a:pt x="906" y="1307"/>
                  </a:cubicBezTo>
                  <a:lnTo>
                    <a:pt x="906" y="1670"/>
                  </a:lnTo>
                  <a:cubicBezTo>
                    <a:pt x="906" y="1832"/>
                    <a:pt x="773" y="1965"/>
                    <a:pt x="611" y="1965"/>
                  </a:cubicBezTo>
                  <a:cubicBezTo>
                    <a:pt x="604" y="1965"/>
                    <a:pt x="598" y="1965"/>
                    <a:pt x="592" y="1965"/>
                  </a:cubicBezTo>
                  <a:cubicBezTo>
                    <a:pt x="314" y="1965"/>
                    <a:pt x="75" y="2172"/>
                    <a:pt x="38" y="2452"/>
                  </a:cubicBezTo>
                  <a:cubicBezTo>
                    <a:pt x="0" y="2776"/>
                    <a:pt x="258" y="3062"/>
                    <a:pt x="582" y="3062"/>
                  </a:cubicBezTo>
                  <a:lnTo>
                    <a:pt x="696" y="3062"/>
                  </a:lnTo>
                  <a:cubicBezTo>
                    <a:pt x="811" y="4532"/>
                    <a:pt x="2042" y="5676"/>
                    <a:pt x="3530" y="5676"/>
                  </a:cubicBezTo>
                  <a:cubicBezTo>
                    <a:pt x="5008" y="5676"/>
                    <a:pt x="6239" y="4532"/>
                    <a:pt x="6354" y="3062"/>
                  </a:cubicBezTo>
                  <a:lnTo>
                    <a:pt x="6478" y="3062"/>
                  </a:lnTo>
                  <a:cubicBezTo>
                    <a:pt x="6802" y="3062"/>
                    <a:pt x="7050" y="2776"/>
                    <a:pt x="7021" y="2452"/>
                  </a:cubicBezTo>
                  <a:cubicBezTo>
                    <a:pt x="6983" y="2175"/>
                    <a:pt x="6735" y="1965"/>
                    <a:pt x="6449" y="1965"/>
                  </a:cubicBezTo>
                  <a:cubicBezTo>
                    <a:pt x="6287" y="1965"/>
                    <a:pt x="6153" y="1832"/>
                    <a:pt x="6153" y="1670"/>
                  </a:cubicBezTo>
                  <a:lnTo>
                    <a:pt x="6153" y="1307"/>
                  </a:lnTo>
                  <a:cubicBezTo>
                    <a:pt x="6153" y="582"/>
                    <a:pt x="5571" y="0"/>
                    <a:pt x="4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53;p66">
              <a:extLst>
                <a:ext uri="{FF2B5EF4-FFF2-40B4-BE49-F238E27FC236}">
                  <a16:creationId xmlns:a16="http://schemas.microsoft.com/office/drawing/2014/main" id="{1BB8CA09-2800-4FE6-BD02-D7071092788E}"/>
                </a:ext>
              </a:extLst>
            </p:cNvPr>
            <p:cNvSpPr/>
            <p:nvPr/>
          </p:nvSpPr>
          <p:spPr>
            <a:xfrm>
              <a:off x="5922135" y="3011569"/>
              <a:ext cx="38256" cy="11260"/>
            </a:xfrm>
            <a:custGeom>
              <a:avLst/>
              <a:gdLst/>
              <a:ahLst/>
              <a:cxnLst/>
              <a:rect l="l" t="t" r="r" b="b"/>
              <a:pathLst>
                <a:path w="1461" h="430" extrusionOk="0">
                  <a:moveTo>
                    <a:pt x="296" y="0"/>
                  </a:moveTo>
                  <a:cubicBezTo>
                    <a:pt x="1" y="0"/>
                    <a:pt x="1" y="430"/>
                    <a:pt x="296" y="430"/>
                  </a:cubicBezTo>
                  <a:lnTo>
                    <a:pt x="1165" y="430"/>
                  </a:lnTo>
                  <a:cubicBezTo>
                    <a:pt x="1460" y="430"/>
                    <a:pt x="1460" y="0"/>
                    <a:pt x="1165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54;p66">
              <a:extLst>
                <a:ext uri="{FF2B5EF4-FFF2-40B4-BE49-F238E27FC236}">
                  <a16:creationId xmlns:a16="http://schemas.microsoft.com/office/drawing/2014/main" id="{6B3D185C-F293-4599-9FB2-4FFCE62C304C}"/>
                </a:ext>
              </a:extLst>
            </p:cNvPr>
            <p:cNvSpPr/>
            <p:nvPr/>
          </p:nvSpPr>
          <p:spPr>
            <a:xfrm>
              <a:off x="5933630" y="3211648"/>
              <a:ext cx="15266" cy="11521"/>
            </a:xfrm>
            <a:custGeom>
              <a:avLst/>
              <a:gdLst/>
              <a:ahLst/>
              <a:cxnLst/>
              <a:rect l="l" t="t" r="r" b="b"/>
              <a:pathLst>
                <a:path w="583" h="440" extrusionOk="0">
                  <a:moveTo>
                    <a:pt x="296" y="1"/>
                  </a:moveTo>
                  <a:cubicBezTo>
                    <a:pt x="1" y="1"/>
                    <a:pt x="1" y="440"/>
                    <a:pt x="296" y="440"/>
                  </a:cubicBezTo>
                  <a:cubicBezTo>
                    <a:pt x="583" y="440"/>
                    <a:pt x="583" y="1"/>
                    <a:pt x="296" y="1"/>
                  </a:cubicBezTo>
                  <a:close/>
                </a:path>
              </a:pathLst>
            </a:custGeom>
            <a:solidFill>
              <a:srgbClr val="B2E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55;p66">
              <a:extLst>
                <a:ext uri="{FF2B5EF4-FFF2-40B4-BE49-F238E27FC236}">
                  <a16:creationId xmlns:a16="http://schemas.microsoft.com/office/drawing/2014/main" id="{6C9FBFCC-4CE1-455C-AEE5-F2F89AC512B6}"/>
                </a:ext>
              </a:extLst>
            </p:cNvPr>
            <p:cNvSpPr/>
            <p:nvPr/>
          </p:nvSpPr>
          <p:spPr>
            <a:xfrm>
              <a:off x="5868691" y="2994156"/>
              <a:ext cx="66955" cy="57398"/>
            </a:xfrm>
            <a:custGeom>
              <a:avLst/>
              <a:gdLst/>
              <a:ahLst/>
              <a:cxnLst/>
              <a:rect l="l" t="t" r="r" b="b"/>
              <a:pathLst>
                <a:path w="2557" h="2192" extrusionOk="0">
                  <a:moveTo>
                    <a:pt x="1460" y="446"/>
                  </a:moveTo>
                  <a:cubicBezTo>
                    <a:pt x="1822" y="446"/>
                    <a:pt x="2118" y="732"/>
                    <a:pt x="2118" y="1104"/>
                  </a:cubicBezTo>
                  <a:cubicBezTo>
                    <a:pt x="2118" y="1497"/>
                    <a:pt x="1796" y="1755"/>
                    <a:pt x="1461" y="1755"/>
                  </a:cubicBezTo>
                  <a:cubicBezTo>
                    <a:pt x="1300" y="1755"/>
                    <a:pt x="1135" y="1695"/>
                    <a:pt x="1002" y="1562"/>
                  </a:cubicBezTo>
                  <a:cubicBezTo>
                    <a:pt x="582" y="1152"/>
                    <a:pt x="878" y="446"/>
                    <a:pt x="1460" y="446"/>
                  </a:cubicBezTo>
                  <a:close/>
                  <a:moveTo>
                    <a:pt x="1452" y="0"/>
                  </a:moveTo>
                  <a:cubicBezTo>
                    <a:pt x="1183" y="0"/>
                    <a:pt x="909" y="100"/>
                    <a:pt x="687" y="322"/>
                  </a:cubicBezTo>
                  <a:cubicBezTo>
                    <a:pt x="0" y="1018"/>
                    <a:pt x="487" y="2192"/>
                    <a:pt x="1460" y="2192"/>
                  </a:cubicBezTo>
                  <a:cubicBezTo>
                    <a:pt x="2061" y="2192"/>
                    <a:pt x="2557" y="1705"/>
                    <a:pt x="2557" y="1095"/>
                  </a:cubicBezTo>
                  <a:cubicBezTo>
                    <a:pt x="2557" y="436"/>
                    <a:pt x="2015" y="0"/>
                    <a:pt x="1452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56;p66">
              <a:extLst>
                <a:ext uri="{FF2B5EF4-FFF2-40B4-BE49-F238E27FC236}">
                  <a16:creationId xmlns:a16="http://schemas.microsoft.com/office/drawing/2014/main" id="{50EFC793-FBC8-4DC4-A9DC-3ADB71B6EBB5}"/>
                </a:ext>
              </a:extLst>
            </p:cNvPr>
            <p:cNvSpPr/>
            <p:nvPr/>
          </p:nvSpPr>
          <p:spPr>
            <a:xfrm>
              <a:off x="5937375" y="2994156"/>
              <a:ext cx="66719" cy="57398"/>
            </a:xfrm>
            <a:custGeom>
              <a:avLst/>
              <a:gdLst/>
              <a:ahLst/>
              <a:cxnLst/>
              <a:rect l="l" t="t" r="r" b="b"/>
              <a:pathLst>
                <a:path w="2548" h="2192" extrusionOk="0">
                  <a:moveTo>
                    <a:pt x="1460" y="446"/>
                  </a:moveTo>
                  <a:cubicBezTo>
                    <a:pt x="1823" y="446"/>
                    <a:pt x="2119" y="732"/>
                    <a:pt x="2119" y="1104"/>
                  </a:cubicBezTo>
                  <a:cubicBezTo>
                    <a:pt x="2119" y="1497"/>
                    <a:pt x="1797" y="1755"/>
                    <a:pt x="1459" y="1755"/>
                  </a:cubicBezTo>
                  <a:cubicBezTo>
                    <a:pt x="1296" y="1755"/>
                    <a:pt x="1129" y="1695"/>
                    <a:pt x="993" y="1562"/>
                  </a:cubicBezTo>
                  <a:cubicBezTo>
                    <a:pt x="583" y="1152"/>
                    <a:pt x="878" y="446"/>
                    <a:pt x="1460" y="446"/>
                  </a:cubicBezTo>
                  <a:close/>
                  <a:moveTo>
                    <a:pt x="1450" y="0"/>
                  </a:moveTo>
                  <a:cubicBezTo>
                    <a:pt x="1182" y="0"/>
                    <a:pt x="910" y="100"/>
                    <a:pt x="688" y="322"/>
                  </a:cubicBezTo>
                  <a:cubicBezTo>
                    <a:pt x="1" y="1018"/>
                    <a:pt x="487" y="2192"/>
                    <a:pt x="1460" y="2192"/>
                  </a:cubicBezTo>
                  <a:cubicBezTo>
                    <a:pt x="2061" y="2192"/>
                    <a:pt x="2548" y="1705"/>
                    <a:pt x="2548" y="1095"/>
                  </a:cubicBezTo>
                  <a:cubicBezTo>
                    <a:pt x="2548" y="436"/>
                    <a:pt x="2010" y="0"/>
                    <a:pt x="1450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4B1ED9A-2E84-44C6-8AF0-7710E75E15DE}"/>
              </a:ext>
            </a:extLst>
          </p:cNvPr>
          <p:cNvSpPr txBox="1"/>
          <p:nvPr/>
        </p:nvSpPr>
        <p:spPr>
          <a:xfrm>
            <a:off x="3970149" y="838913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taatliches" panose="020B0604020202020204" charset="0"/>
                <a:cs typeface="Sabon Next LT" panose="02000500000000000000" pitchFamily="2" charset="0"/>
              </a:rPr>
              <a:t>Kristian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taatliches" panose="020B0604020202020204" charset="0"/>
                <a:cs typeface="Sabon Next LT" panose="02000500000000000000" pitchFamily="2" charset="0"/>
              </a:rPr>
              <a:t>Neykov</a:t>
            </a:r>
            <a:endParaRPr lang="bg-BG" dirty="0">
              <a:solidFill>
                <a:schemeClr val="bg1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5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7" grpId="0" animBg="1"/>
      <p:bldP spid="138" grpId="0" animBg="1"/>
      <p:bldP spid="139" grpId="0" animBg="1"/>
      <p:bldP spid="7" grpId="0" animBg="1"/>
      <p:bldP spid="140" grpId="0" animBg="1"/>
      <p:bldP spid="141" grpId="0" animBg="1"/>
      <p:bldP spid="172" grpId="0" animBg="1"/>
      <p:bldP spid="173" grpId="0" animBg="1"/>
      <p:bldP spid="174" grpId="0" animBg="1"/>
      <p:bldP spid="175" grpId="0" animBg="1"/>
      <p:bldP spid="213" grpId="0"/>
      <p:bldP spid="214" grpId="0"/>
      <p:bldP spid="217" grpId="0"/>
      <p:bldP spid="218" grpId="0"/>
      <p:bldP spid="231" grpId="0"/>
      <p:bldP spid="23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F4515A-88CC-4081-9B67-13375209C37E}"/>
              </a:ext>
            </a:extLst>
          </p:cNvPr>
          <p:cNvSpPr/>
          <p:nvPr/>
        </p:nvSpPr>
        <p:spPr>
          <a:xfrm>
            <a:off x="-247507" y="1856515"/>
            <a:ext cx="9639014" cy="14304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D89DC-B368-46AC-873A-A6F43A15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2207300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 and Goal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849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774F-A256-4B80-97BB-BB481A37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190005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Stages of development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5" name="Google Shape;13915;p49">
            <a:extLst>
              <a:ext uri="{FF2B5EF4-FFF2-40B4-BE49-F238E27FC236}">
                <a16:creationId xmlns:a16="http://schemas.microsoft.com/office/drawing/2014/main" id="{D67227A8-F93D-49E1-8AE2-ECF45A1416C8}"/>
              </a:ext>
            </a:extLst>
          </p:cNvPr>
          <p:cNvSpPr/>
          <p:nvPr/>
        </p:nvSpPr>
        <p:spPr>
          <a:xfrm>
            <a:off x="298253" y="1691074"/>
            <a:ext cx="2227600" cy="22248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3915;p49">
            <a:extLst>
              <a:ext uri="{FF2B5EF4-FFF2-40B4-BE49-F238E27FC236}">
                <a16:creationId xmlns:a16="http://schemas.microsoft.com/office/drawing/2014/main" id="{8EB94EAE-ED48-4CF3-93D8-82278436DCCB}"/>
              </a:ext>
            </a:extLst>
          </p:cNvPr>
          <p:cNvSpPr/>
          <p:nvPr/>
        </p:nvSpPr>
        <p:spPr>
          <a:xfrm>
            <a:off x="3502851" y="1684629"/>
            <a:ext cx="2227600" cy="22248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3915;p49">
            <a:extLst>
              <a:ext uri="{FF2B5EF4-FFF2-40B4-BE49-F238E27FC236}">
                <a16:creationId xmlns:a16="http://schemas.microsoft.com/office/drawing/2014/main" id="{DC1F2F0D-8D80-469D-AF25-35F4FEE5487C}"/>
              </a:ext>
            </a:extLst>
          </p:cNvPr>
          <p:cNvSpPr/>
          <p:nvPr/>
        </p:nvSpPr>
        <p:spPr>
          <a:xfrm>
            <a:off x="6646350" y="1691074"/>
            <a:ext cx="2227600" cy="22248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3921;p49">
            <a:extLst>
              <a:ext uri="{FF2B5EF4-FFF2-40B4-BE49-F238E27FC236}">
                <a16:creationId xmlns:a16="http://schemas.microsoft.com/office/drawing/2014/main" id="{9908586E-73E2-4CDD-BC35-1B5A6F7EE0B7}"/>
              </a:ext>
            </a:extLst>
          </p:cNvPr>
          <p:cNvSpPr txBox="1">
            <a:spLocks/>
          </p:cNvSpPr>
          <p:nvPr/>
        </p:nvSpPr>
        <p:spPr>
          <a:xfrm>
            <a:off x="473752" y="1691074"/>
            <a:ext cx="1848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 dirty="0"/>
              <a:t>Stage 1</a:t>
            </a:r>
          </a:p>
        </p:txBody>
      </p:sp>
      <p:sp>
        <p:nvSpPr>
          <p:cNvPr id="10" name="Google Shape;13921;p49">
            <a:extLst>
              <a:ext uri="{FF2B5EF4-FFF2-40B4-BE49-F238E27FC236}">
                <a16:creationId xmlns:a16="http://schemas.microsoft.com/office/drawing/2014/main" id="{53B290BF-EC1A-45CF-99C3-28EA1D43C2B3}"/>
              </a:ext>
            </a:extLst>
          </p:cNvPr>
          <p:cNvSpPr txBox="1">
            <a:spLocks/>
          </p:cNvSpPr>
          <p:nvPr/>
        </p:nvSpPr>
        <p:spPr>
          <a:xfrm>
            <a:off x="3647800" y="1691074"/>
            <a:ext cx="1848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 dirty="0"/>
              <a:t>Stage 2</a:t>
            </a:r>
          </a:p>
        </p:txBody>
      </p:sp>
      <p:sp>
        <p:nvSpPr>
          <p:cNvPr id="11" name="Google Shape;13921;p49">
            <a:extLst>
              <a:ext uri="{FF2B5EF4-FFF2-40B4-BE49-F238E27FC236}">
                <a16:creationId xmlns:a16="http://schemas.microsoft.com/office/drawing/2014/main" id="{C2B7FC56-A648-4FE0-9F72-929CF9E262F2}"/>
              </a:ext>
            </a:extLst>
          </p:cNvPr>
          <p:cNvSpPr txBox="1">
            <a:spLocks/>
          </p:cNvSpPr>
          <p:nvPr/>
        </p:nvSpPr>
        <p:spPr>
          <a:xfrm>
            <a:off x="6840251" y="1691074"/>
            <a:ext cx="1848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67" dirty="0"/>
              <a:t>Stage 3</a:t>
            </a:r>
          </a:p>
        </p:txBody>
      </p:sp>
      <p:sp>
        <p:nvSpPr>
          <p:cNvPr id="12" name="Google Shape;24489;p69">
            <a:extLst>
              <a:ext uri="{FF2B5EF4-FFF2-40B4-BE49-F238E27FC236}">
                <a16:creationId xmlns:a16="http://schemas.microsoft.com/office/drawing/2014/main" id="{A2A73042-D242-4B12-A7CD-2193F09AC8EA}"/>
              </a:ext>
            </a:extLst>
          </p:cNvPr>
          <p:cNvSpPr/>
          <p:nvPr/>
        </p:nvSpPr>
        <p:spPr>
          <a:xfrm>
            <a:off x="1035853" y="2571750"/>
            <a:ext cx="724198" cy="748799"/>
          </a:xfrm>
          <a:custGeom>
            <a:avLst/>
            <a:gdLst/>
            <a:ahLst/>
            <a:cxnLst/>
            <a:rect l="l" t="t" r="r" b="b"/>
            <a:pathLst>
              <a:path w="11347" h="11336" extrusionOk="0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27413;p73">
            <a:extLst>
              <a:ext uri="{FF2B5EF4-FFF2-40B4-BE49-F238E27FC236}">
                <a16:creationId xmlns:a16="http://schemas.microsoft.com/office/drawing/2014/main" id="{F27D6883-9D7E-4CA6-9734-4805C2EC7E3B}"/>
              </a:ext>
            </a:extLst>
          </p:cNvPr>
          <p:cNvGrpSpPr/>
          <p:nvPr/>
        </p:nvGrpSpPr>
        <p:grpSpPr>
          <a:xfrm>
            <a:off x="4104416" y="2533875"/>
            <a:ext cx="935168" cy="824548"/>
            <a:chOff x="7009649" y="1541981"/>
            <a:chExt cx="524940" cy="320655"/>
          </a:xfrm>
          <a:solidFill>
            <a:schemeClr val="bg1"/>
          </a:solidFill>
        </p:grpSpPr>
        <p:sp>
          <p:nvSpPr>
            <p:cNvPr id="14" name="Google Shape;27414;p73">
              <a:extLst>
                <a:ext uri="{FF2B5EF4-FFF2-40B4-BE49-F238E27FC236}">
                  <a16:creationId xmlns:a16="http://schemas.microsoft.com/office/drawing/2014/main" id="{4523CD9B-D5F7-4A41-A9E7-6E4E0EB3B6C1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415;p73">
              <a:extLst>
                <a:ext uri="{FF2B5EF4-FFF2-40B4-BE49-F238E27FC236}">
                  <a16:creationId xmlns:a16="http://schemas.microsoft.com/office/drawing/2014/main" id="{2DFE781E-2E2E-4089-B7A8-40F9E12B5CEF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416;p73">
              <a:extLst>
                <a:ext uri="{FF2B5EF4-FFF2-40B4-BE49-F238E27FC236}">
                  <a16:creationId xmlns:a16="http://schemas.microsoft.com/office/drawing/2014/main" id="{1641C7DA-FE92-4298-8E84-A958F6F33CF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417;p73">
              <a:extLst>
                <a:ext uri="{FF2B5EF4-FFF2-40B4-BE49-F238E27FC236}">
                  <a16:creationId xmlns:a16="http://schemas.microsoft.com/office/drawing/2014/main" id="{D77C235F-FB74-413E-BA5F-2BA3F5DE448D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418;p73">
              <a:extLst>
                <a:ext uri="{FF2B5EF4-FFF2-40B4-BE49-F238E27FC236}">
                  <a16:creationId xmlns:a16="http://schemas.microsoft.com/office/drawing/2014/main" id="{D4A6ECF4-5446-4E4C-963B-DC1BFF13ACD4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419;p73">
              <a:extLst>
                <a:ext uri="{FF2B5EF4-FFF2-40B4-BE49-F238E27FC236}">
                  <a16:creationId xmlns:a16="http://schemas.microsoft.com/office/drawing/2014/main" id="{878CD3F4-20E8-44F2-81B8-F989DA73596A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420;p73">
              <a:extLst>
                <a:ext uri="{FF2B5EF4-FFF2-40B4-BE49-F238E27FC236}">
                  <a16:creationId xmlns:a16="http://schemas.microsoft.com/office/drawing/2014/main" id="{49499681-E5C5-4105-85FF-B80BA393A22A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7421;p73">
              <a:extLst>
                <a:ext uri="{FF2B5EF4-FFF2-40B4-BE49-F238E27FC236}">
                  <a16:creationId xmlns:a16="http://schemas.microsoft.com/office/drawing/2014/main" id="{4988220A-66E7-4C99-992C-7730C2A18A20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3833;p67">
            <a:extLst>
              <a:ext uri="{FF2B5EF4-FFF2-40B4-BE49-F238E27FC236}">
                <a16:creationId xmlns:a16="http://schemas.microsoft.com/office/drawing/2014/main" id="{3A75ADFE-538A-4242-A5E1-0333870EBC02}"/>
              </a:ext>
            </a:extLst>
          </p:cNvPr>
          <p:cNvGrpSpPr/>
          <p:nvPr/>
        </p:nvGrpSpPr>
        <p:grpSpPr>
          <a:xfrm>
            <a:off x="7292566" y="2500413"/>
            <a:ext cx="935167" cy="858010"/>
            <a:chOff x="7384751" y="4147984"/>
            <a:chExt cx="380012" cy="351274"/>
          </a:xfrm>
          <a:solidFill>
            <a:schemeClr val="bg1"/>
          </a:solidFill>
        </p:grpSpPr>
        <p:sp>
          <p:nvSpPr>
            <p:cNvPr id="23" name="Google Shape;23834;p67">
              <a:extLst>
                <a:ext uri="{FF2B5EF4-FFF2-40B4-BE49-F238E27FC236}">
                  <a16:creationId xmlns:a16="http://schemas.microsoft.com/office/drawing/2014/main" id="{82B59426-38E7-4BAC-AA13-1D9FF2412E2F}"/>
                </a:ext>
              </a:extLst>
            </p:cNvPr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835;p67">
              <a:extLst>
                <a:ext uri="{FF2B5EF4-FFF2-40B4-BE49-F238E27FC236}">
                  <a16:creationId xmlns:a16="http://schemas.microsoft.com/office/drawing/2014/main" id="{913B9556-9B10-4201-B7BC-38EB701679BC}"/>
                </a:ext>
              </a:extLst>
            </p:cNvPr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836;p67">
              <a:extLst>
                <a:ext uri="{FF2B5EF4-FFF2-40B4-BE49-F238E27FC236}">
                  <a16:creationId xmlns:a16="http://schemas.microsoft.com/office/drawing/2014/main" id="{04274A8E-2C65-45B8-83D1-CE11D83158D9}"/>
                </a:ext>
              </a:extLst>
            </p:cNvPr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837;p67">
              <a:extLst>
                <a:ext uri="{FF2B5EF4-FFF2-40B4-BE49-F238E27FC236}">
                  <a16:creationId xmlns:a16="http://schemas.microsoft.com/office/drawing/2014/main" id="{4DD76953-0D6A-4B06-85FB-7E4C1978A831}"/>
                </a:ext>
              </a:extLst>
            </p:cNvPr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838;p67">
              <a:extLst>
                <a:ext uri="{FF2B5EF4-FFF2-40B4-BE49-F238E27FC236}">
                  <a16:creationId xmlns:a16="http://schemas.microsoft.com/office/drawing/2014/main" id="{B2A92EB0-CE69-417B-A4C2-685746AE107A}"/>
                </a:ext>
              </a:extLst>
            </p:cNvPr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22947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5751-4DA8-43EE-8C33-A1287B11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28086" y="52236"/>
            <a:ext cx="4148700" cy="2232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we used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0C113D7-4424-4D3D-9F77-74611B20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000" y1="30078" x2="48222" y2="37305"/>
                        <a14:foregroundMark x1="48222" y1="37305" x2="53889" y2="35742"/>
                        <a14:foregroundMark x1="53889" y1="35742" x2="57111" y2="30469"/>
                        <a14:foregroundMark x1="58556" y1="29297" x2="49556" y2="66211"/>
                        <a14:foregroundMark x1="46667" y1="66016" x2="45444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9" y="2785412"/>
            <a:ext cx="4422282" cy="2515786"/>
          </a:xfrm>
          <a:prstGeom prst="rect">
            <a:avLst/>
          </a:prstGeom>
        </p:spPr>
      </p:pic>
      <p:pic>
        <p:nvPicPr>
          <p:cNvPr id="5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ED67894-8781-40E4-B107-5B7C861B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59" y="2785412"/>
            <a:ext cx="3623151" cy="2415434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B445D20-B0D0-4035-A0A2-6AB249CBC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0" y="3217835"/>
            <a:ext cx="1680253" cy="1562742"/>
          </a:xfrm>
          <a:prstGeom prst="rect">
            <a:avLst/>
          </a:prstGeom>
        </p:spPr>
      </p:pic>
      <p:pic>
        <p:nvPicPr>
          <p:cNvPr id="7" name="Google Shape;27437;p74">
            <a:hlinkClick r:id="rId6"/>
            <a:extLst>
              <a:ext uri="{FF2B5EF4-FFF2-40B4-BE49-F238E27FC236}">
                <a16:creationId xmlns:a16="http://schemas.microsoft.com/office/drawing/2014/main" id="{2690113C-F3E9-4D76-A396-B311095F508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1666"/>
          <a:stretch/>
        </p:blipFill>
        <p:spPr>
          <a:xfrm>
            <a:off x="6085777" y="2253630"/>
            <a:ext cx="2825822" cy="354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E3BF35-344D-4C63-92F3-3B138D1367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0432" y="864779"/>
            <a:ext cx="1932787" cy="1932787"/>
          </a:xfrm>
          <a:prstGeom prst="rect">
            <a:avLst/>
          </a:prstGeom>
        </p:spPr>
      </p:pic>
      <p:pic>
        <p:nvPicPr>
          <p:cNvPr id="10" name="Picture 4" descr="Html, Css And Javascript Logo - Html Css Logo Png, Transparent Png - kindpng">
            <a:extLst>
              <a:ext uri="{FF2B5EF4-FFF2-40B4-BE49-F238E27FC236}">
                <a16:creationId xmlns:a16="http://schemas.microsoft.com/office/drawing/2014/main" id="{863F4766-3012-43BF-8869-E2378802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7" b="89867" l="3721" r="93721">
                        <a14:foregroundMark x1="11395" y1="29867" x2="11395" y2="29867"/>
                        <a14:foregroundMark x1="12326" y1="30667" x2="15465" y2="32267"/>
                        <a14:foregroundMark x1="3837" y1="29067" x2="7442" y2="72800"/>
                        <a14:foregroundMark x1="7442" y1="72800" x2="12326" y2="82933"/>
                        <a14:foregroundMark x1="12326" y1="82933" x2="18605" y2="83733"/>
                        <a14:foregroundMark x1="18605" y1="83733" x2="22907" y2="72000"/>
                        <a14:foregroundMark x1="22907" y1="72000" x2="22442" y2="42667"/>
                        <a14:foregroundMark x1="22442" y1="42667" x2="16977" y2="34400"/>
                        <a14:foregroundMark x1="16977" y1="34400" x2="4419" y2="31467"/>
                        <a14:foregroundMark x1="4419" y1="31467" x2="3837" y2="31733"/>
                        <a14:foregroundMark x1="20814" y1="39467" x2="8488" y2="42133"/>
                        <a14:foregroundMark x1="8488" y1="42133" x2="6279" y2="57067"/>
                        <a14:foregroundMark x1="6279" y1="57067" x2="8140" y2="72533"/>
                        <a14:foregroundMark x1="8140" y1="72533" x2="13605" y2="79200"/>
                        <a14:foregroundMark x1="13605" y1="79200" x2="20349" y2="76800"/>
                        <a14:foregroundMark x1="20349" y1="76800" x2="21744" y2="62400"/>
                        <a14:foregroundMark x1="21744" y1="62400" x2="20465" y2="48533"/>
                        <a14:foregroundMark x1="20465" y1="48533" x2="16512" y2="41333"/>
                        <a14:foregroundMark x1="12674" y1="89867" x2="18488" y2="89067"/>
                        <a14:foregroundMark x1="18488" y1="89067" x2="18488" y2="89067"/>
                        <a14:foregroundMark x1="37442" y1="31200" x2="41628" y2="75200"/>
                        <a14:foregroundMark x1="41628" y1="75200" x2="46395" y2="83733"/>
                        <a14:foregroundMark x1="46395" y1="83733" x2="52442" y2="83200"/>
                        <a14:foregroundMark x1="52442" y1="83200" x2="56628" y2="73067"/>
                        <a14:foregroundMark x1="56628" y1="73067" x2="58256" y2="43733"/>
                        <a14:foregroundMark x1="58256" y1="43733" x2="53953" y2="33600"/>
                        <a14:foregroundMark x1="53953" y1="33600" x2="41279" y2="34933"/>
                        <a14:foregroundMark x1="41279" y1="34933" x2="37907" y2="37067"/>
                        <a14:foregroundMark x1="40698" y1="36000" x2="42791" y2="74667"/>
                        <a14:foregroundMark x1="42791" y1="74667" x2="47791" y2="84000"/>
                        <a14:foregroundMark x1="47791" y1="84000" x2="54884" y2="82400"/>
                        <a14:foregroundMark x1="54884" y1="82400" x2="58140" y2="70667"/>
                        <a14:foregroundMark x1="58140" y1="70667" x2="56860" y2="39200"/>
                        <a14:foregroundMark x1="56860" y1="39200" x2="51512" y2="31733"/>
                        <a14:foregroundMark x1="51512" y1="31733" x2="40581" y2="36533"/>
                        <a14:foregroundMark x1="43605" y1="39200" x2="44535" y2="56533"/>
                        <a14:foregroundMark x1="44535" y1="56533" x2="51628" y2="59733"/>
                        <a14:foregroundMark x1="51628" y1="59733" x2="51512" y2="42400"/>
                        <a14:foregroundMark x1="51512" y1="42400" x2="44070" y2="38933"/>
                        <a14:foregroundMark x1="45465" y1="56267" x2="45581" y2="71467"/>
                        <a14:foregroundMark x1="45581" y1="71467" x2="50814" y2="81067"/>
                        <a14:foregroundMark x1="50814" y1="81067" x2="48953" y2="66933"/>
                        <a14:foregroundMark x1="48953" y1="66933" x2="45698" y2="64800"/>
                        <a14:foregroundMark x1="49186" y1="58667" x2="55116" y2="55200"/>
                        <a14:foregroundMark x1="55116" y1="55200" x2="58140" y2="68267"/>
                        <a14:foregroundMark x1="58140" y1="68267" x2="52558" y2="77067"/>
                        <a14:foregroundMark x1="52558" y1="77067" x2="50116" y2="62933"/>
                        <a14:foregroundMark x1="50116" y1="62933" x2="50233" y2="60800"/>
                        <a14:foregroundMark x1="9070" y1="44533" x2="9884" y2="60800"/>
                        <a14:foregroundMark x1="9884" y1="60800" x2="16744" y2="65600"/>
                        <a14:foregroundMark x1="16744" y1="65600" x2="22907" y2="63200"/>
                        <a14:foregroundMark x1="22907" y1="63200" x2="20698" y2="50400"/>
                        <a14:foregroundMark x1="20698" y1="50400" x2="15349" y2="43733"/>
                        <a14:foregroundMark x1="15349" y1="43733" x2="9070" y2="44000"/>
                        <a14:foregroundMark x1="9884" y1="57333" x2="14884" y2="66133"/>
                        <a14:foregroundMark x1="14884" y1="66133" x2="22209" y2="65600"/>
                        <a14:foregroundMark x1="22209" y1="65600" x2="22442" y2="52000"/>
                        <a14:foregroundMark x1="22442" y1="52000" x2="15814" y2="49600"/>
                        <a14:foregroundMark x1="15814" y1="49600" x2="10465" y2="57067"/>
                        <a14:foregroundMark x1="10465" y1="57067" x2="10233" y2="57600"/>
                        <a14:foregroundMark x1="11279" y1="53067" x2="14651" y2="64533"/>
                        <a14:foregroundMark x1="14651" y1="64533" x2="11977" y2="55467"/>
                        <a14:foregroundMark x1="72907" y1="35200" x2="75349" y2="66400"/>
                        <a14:foregroundMark x1="75349" y1="66400" x2="79419" y2="78400"/>
                        <a14:foregroundMark x1="79419" y1="78400" x2="86163" y2="81600"/>
                        <a14:foregroundMark x1="86163" y1="81600" x2="89070" y2="67467"/>
                        <a14:foregroundMark x1="89070" y1="67467" x2="89070" y2="52533"/>
                        <a14:foregroundMark x1="89070" y1="52533" x2="84535" y2="39467"/>
                        <a14:foregroundMark x1="84535" y1="39467" x2="73605" y2="38400"/>
                        <a14:foregroundMark x1="79884" y1="41600" x2="80349" y2="70400"/>
                        <a14:foregroundMark x1="80349" y1="70400" x2="85814" y2="77867"/>
                        <a14:foregroundMark x1="85814" y1="77867" x2="91163" y2="70667"/>
                        <a14:foregroundMark x1="91163" y1="70667" x2="91279" y2="39733"/>
                        <a14:foregroundMark x1="91279" y1="39733" x2="84535" y2="37067"/>
                        <a14:foregroundMark x1="84535" y1="37067" x2="79070" y2="39200"/>
                        <a14:foregroundMark x1="72791" y1="33333" x2="79651" y2="31467"/>
                        <a14:foregroundMark x1="79651" y1="31467" x2="93256" y2="32000"/>
                        <a14:foregroundMark x1="93256" y1="32000" x2="91395" y2="73600"/>
                        <a14:foregroundMark x1="91395" y1="73600" x2="85814" y2="82667"/>
                        <a14:foregroundMark x1="85814" y1="82667" x2="79302" y2="81333"/>
                        <a14:foregroundMark x1="79302" y1="81333" x2="75814" y2="70133"/>
                        <a14:foregroundMark x1="75814" y1="70133" x2="75814" y2="69867"/>
                        <a14:foregroundMark x1="73605" y1="73867" x2="77093" y2="84800"/>
                        <a14:foregroundMark x1="77093" y1="84800" x2="83372" y2="85867"/>
                        <a14:foregroundMark x1="83372" y1="85867" x2="89070" y2="82667"/>
                        <a14:foregroundMark x1="89070" y1="82667" x2="89302" y2="76800"/>
                        <a14:foregroundMark x1="92907" y1="69067" x2="93721" y2="34400"/>
                        <a14:foregroundMark x1="78488" y1="42667" x2="78372" y2="66133"/>
                        <a14:foregroundMark x1="78372" y1="66133" x2="85233" y2="66133"/>
                        <a14:foregroundMark x1="85233" y1="66133" x2="87791" y2="51200"/>
                        <a14:foregroundMark x1="87791" y1="51200" x2="82907" y2="41067"/>
                        <a14:foregroundMark x1="82907" y1="41067" x2="76977" y2="41067"/>
                        <a14:foregroundMark x1="77442" y1="40267" x2="77907" y2="62133"/>
                        <a14:foregroundMark x1="77907" y1="62133" x2="83023" y2="68800"/>
                        <a14:foregroundMark x1="83023" y1="68800" x2="86163" y2="56533"/>
                        <a14:foregroundMark x1="86163" y1="56533" x2="84535" y2="41600"/>
                        <a14:foregroundMark x1="84535" y1="41600" x2="79070" y2="41067"/>
                        <a14:foregroundMark x1="80233" y1="42400" x2="81047" y2="56800"/>
                        <a14:foregroundMark x1="81047" y1="56800" x2="81628" y2="46133"/>
                        <a14:foregroundMark x1="12558" y1="54933" x2="19186" y2="54133"/>
                        <a14:foregroundMark x1="19186" y1="54133" x2="14651" y2="52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8" y="379353"/>
            <a:ext cx="5545769" cy="24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93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1E1-015F-4DE5-A7EE-99877F5A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497650" y="1758899"/>
            <a:ext cx="4148700" cy="2232300"/>
          </a:xfrm>
        </p:spPr>
        <p:txBody>
          <a:bodyPr/>
          <a:lstStyle/>
          <a:p>
            <a:r>
              <a:rPr lang="en" sz="3600" dirty="0">
                <a:solidFill>
                  <a:schemeClr val="bg1"/>
                </a:solidFill>
                <a:latin typeface="Staatliches" panose="020B0604020202020204" charset="0"/>
                <a:ea typeface="Ebrima" panose="02000000000000000000" pitchFamily="2" charset="0"/>
                <a:cs typeface="Ebrima" panose="02000000000000000000" pitchFamily="2" charset="0"/>
              </a:rPr>
              <a:t>Thank you for your attention!</a:t>
            </a:r>
            <a:endParaRPr lang="bg-BG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7445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Water Resourc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B2E2E3"/>
      </a:accent1>
      <a:accent2>
        <a:srgbClr val="5BB8BB"/>
      </a:accent2>
      <a:accent3>
        <a:srgbClr val="5EDBEF"/>
      </a:accent3>
      <a:accent4>
        <a:srgbClr val="6DCFD1"/>
      </a:accent4>
      <a:accent5>
        <a:srgbClr val="0097A7"/>
      </a:accent5>
      <a:accent6>
        <a:srgbClr val="00C3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</Words>
  <Application>Microsoft Office PowerPoint</Application>
  <PresentationFormat>On-screen Show (16:9)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Sabon Next LT</vt:lpstr>
      <vt:lpstr>Roboto</vt:lpstr>
      <vt:lpstr>Staatliches</vt:lpstr>
      <vt:lpstr>Arial</vt:lpstr>
      <vt:lpstr>Water Resources</vt:lpstr>
      <vt:lpstr>The red Pandas</vt:lpstr>
      <vt:lpstr>Our team</vt:lpstr>
      <vt:lpstr>Topic and Goal</vt:lpstr>
      <vt:lpstr>Stages of development</vt:lpstr>
      <vt:lpstr>What we used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Pandas</dc:title>
  <dc:creator>User</dc:creator>
  <cp:lastModifiedBy>Мария Костова</cp:lastModifiedBy>
  <cp:revision>19</cp:revision>
  <dcterms:modified xsi:type="dcterms:W3CDTF">2021-06-27T20:11:26Z</dcterms:modified>
</cp:coreProperties>
</file>