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80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60896" autoAdjust="0"/>
  </p:normalViewPr>
  <p:slideViewPr>
    <p:cSldViewPr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D1825-BF1D-4372-A0B6-98A1F14B2078}" type="datetimeFigureOut">
              <a:rPr lang="en-US" smtClean="0"/>
              <a:pPr/>
              <a:t>08-Jun-21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63F3C-EBFA-4F52-86A7-007CB9B89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FDD3-8D91-4268-8D2A-66A2FEA0BBA5}" type="datetime1">
              <a:rPr lang="en-US" smtClean="0"/>
              <a:pPr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74C-33CB-42ED-AFA4-544A77239969}" type="datetime1">
              <a:rPr lang="en-US" smtClean="0"/>
              <a:pPr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1B41-FC9C-4431-822D-96D18EA1B7FA}" type="datetime1">
              <a:rPr lang="en-US" smtClean="0"/>
              <a:pPr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01A-697D-4E48-ABC1-93351361E850}" type="datetime1">
              <a:rPr lang="en-US" smtClean="0"/>
              <a:pPr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EEED-2E9A-424F-9531-936E5747F3DB}" type="datetime1">
              <a:rPr lang="en-US" smtClean="0"/>
              <a:pPr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4D77-E3E5-4617-9E24-C32BC110CE4D}" type="datetime1">
              <a:rPr lang="en-US" smtClean="0"/>
              <a:pPr/>
              <a:t>08-Jun-21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4BDB-9951-4EE4-970A-07892474E366}" type="datetime1">
              <a:rPr lang="en-US" smtClean="0"/>
              <a:pPr/>
              <a:t>08-Jun-21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ECB5-5C8C-4C29-A933-DEE6979C2E6F}" type="datetime1">
              <a:rPr lang="en-US" smtClean="0"/>
              <a:pPr/>
              <a:t>08-Jun-21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07F5-06BC-4FA2-819E-96C55F4A8BD1}" type="datetime1">
              <a:rPr lang="en-US" smtClean="0"/>
              <a:pPr/>
              <a:t>08-Jun-21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B551-865C-42C6-A634-919EE2CC501F}" type="datetime1">
              <a:rPr lang="en-US" smtClean="0"/>
              <a:pPr/>
              <a:t>08-Jun-21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2014-5545-4416-907D-35EA0E514119}" type="datetime1">
              <a:rPr lang="en-US" smtClean="0"/>
              <a:pPr/>
              <a:t>08-Jun-21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284F9-2534-41DF-9B52-957E3A0EE217}" type="datetime1">
              <a:rPr lang="en-US" smtClean="0"/>
              <a:pPr/>
              <a:t>08-Jun-21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BVRIT HYDERABAD College of Engineering for Women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pic>
        <p:nvPicPr>
          <p:cNvPr id="5" name="Content Placeholder 4" descr="Market&#10;• In common language, market means a place where&#10;goods are purchased.&#10;• However, in economics, market means an&#10;arra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305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pic>
        <p:nvPicPr>
          <p:cNvPr id="3074" name="Picture 2" descr="Monopoly&#10;• Downward sloping inelastic demand curve of a monopoly firm&#10;Demand curve of a firm reflected by its AR curve und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"/>
            <a:ext cx="91440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pic>
        <p:nvPicPr>
          <p:cNvPr id="2050" name="Picture 2" descr="Monopolistic Competition&#10;(2) Monopolistic Competition&#10;• It is that form of market in which there are large numbers&#10;of sell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"/>
            <a:ext cx="91440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pic>
        <p:nvPicPr>
          <p:cNvPr id="34818" name="Picture 2" descr="Monopolistic Competition&#10;• Monopolistic competition is a market situation in which&#10;both monopoly and competitive element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pic>
        <p:nvPicPr>
          <p:cNvPr id="33794" name="Picture 2" descr="Monopolistic Competition&#10;Features :&#10;• (i) Large number of sellers and buyers : In monopolistic competition&#10;the number of 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pic>
        <p:nvPicPr>
          <p:cNvPr id="32770" name="Picture 2" descr="Monopolistic Competition&#10;• (iii) Non-price Competition : In this case, different&#10;firms may compete with each other by spe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pic>
        <p:nvPicPr>
          <p:cNvPr id="31746" name="Picture 2" descr="Monopolistic Competition&#10;• (v) Free Entry And Free Exit : There are no restrictions&#10;on the entry of new firms and the firm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0"/>
            <a:ext cx="90678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pic>
        <p:nvPicPr>
          <p:cNvPr id="30722" name="Picture 2" descr="Monopolistic Competition&#10;• Downward sloping highly elastic demand curve of a firm&#10;under monopolistic competition&#10;• Demand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pic>
        <p:nvPicPr>
          <p:cNvPr id="29698" name="Picture 2" descr="Oligopoly&#10;(3) Oligopoly&#10;• Oligopoly is a market situation in which there are&#10;few firms producing either differential good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pic>
        <p:nvPicPr>
          <p:cNvPr id="28674" name="Picture 2" descr="Oligopoly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pic>
        <p:nvPicPr>
          <p:cNvPr id="27650" name="Picture 2" descr="Oligopoly&#10;Features :&#10;• (i) Few Sellers : There are few sellers in oligopoly market, such that&#10;number of sellers is small 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pic>
        <p:nvPicPr>
          <p:cNvPr id="5" name="Content Placeholder 4" descr="Market&#10;• They can participate in sale and purchase.&#10;• Market does not refer to a particular place or location.&#10;• It refers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pic>
        <p:nvPicPr>
          <p:cNvPr id="48130" name="Picture 2" descr="Oligopoly&#10;• Oligopoly may also produce differential&#10;products which is called oligopoly with product&#10;differentiation for e.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pic>
        <p:nvPicPr>
          <p:cNvPr id="47106" name="Picture 2" descr="Duopoly&#10;• Duopoly is a market situation in which there&#10;are two sellers of a commodity such that&#10;actions of each seller ha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600" i="1" dirty="0" smtClean="0">
              <a:solidFill>
                <a:srgbClr val="00B0F0"/>
              </a:solidFill>
            </a:endParaRPr>
          </a:p>
          <a:p>
            <a:pPr algn="ctr">
              <a:buNone/>
            </a:pPr>
            <a:r>
              <a:rPr lang="en-US" sz="6600" i="1" dirty="0" smtClean="0">
                <a:solidFill>
                  <a:srgbClr val="00B0F0"/>
                </a:solidFill>
              </a:rPr>
              <a:t>THANK YOU</a:t>
            </a:r>
            <a:endParaRPr lang="en-US" sz="6600" i="1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1" y="304800"/>
            <a:ext cx="8686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pic>
        <p:nvPicPr>
          <p:cNvPr id="5" name="Content Placeholder 4" descr="Perfect Competition&#10; 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pic>
        <p:nvPicPr>
          <p:cNvPr id="5" name="Content Placeholder 4" descr="Perfect Competition&#10;• Perfect competition is a market structure in&#10;which large number of sellers sell a&#10;homogenous product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pic>
        <p:nvPicPr>
          <p:cNvPr id="5" name="Content Placeholder 4" descr="Imperfect Competition&#10;• Imperfectly competitive markets may be classified&#10;as : (i) Monopoly, (ii) Monopolistic Competition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pic>
        <p:nvPicPr>
          <p:cNvPr id="5" name="Content Placeholder 4" descr="Monopoly&#10;(1) Monopoly&#10;• Monopoly refers to the market situation where there is one&#10;seller and there is no close substitute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pic>
        <p:nvPicPr>
          <p:cNvPr id="5" name="Content Placeholder 4" descr="Monopoly&#10;Features :&#10;• (i) Single seller and large number of buyers : Under&#10;monopoly there is one seller and therefore a fi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BVRIT HYDERABAD College of Engineering for Women</a:t>
            </a:r>
            <a:endParaRPr lang="en-US"/>
          </a:p>
        </p:txBody>
      </p:sp>
      <p:pic>
        <p:nvPicPr>
          <p:cNvPr id="5" name="Content Placeholder 4" descr="Monopoly&#10;• (iv) Price maker :- A monopoly firm has full control over&#10;the supply of its products and hence it has full cont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149</Words>
  <Application>Microsoft Office PowerPoint</Application>
  <PresentationFormat>On-screen Show (4:3)</PresentationFormat>
  <Paragraphs>23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17</cp:revision>
  <dcterms:created xsi:type="dcterms:W3CDTF">2006-08-16T00:00:00Z</dcterms:created>
  <dcterms:modified xsi:type="dcterms:W3CDTF">2021-06-08T05:16:24Z</dcterms:modified>
</cp:coreProperties>
</file>