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91" r:id="rId4"/>
    <p:sldId id="293" r:id="rId5"/>
    <p:sldId id="281" r:id="rId6"/>
    <p:sldId id="282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DA7D"/>
    <a:srgbClr val="1D3A00"/>
    <a:srgbClr val="FF856D"/>
    <a:srgbClr val="FF2549"/>
    <a:srgbClr val="003635"/>
    <a:srgbClr val="005856"/>
    <a:srgbClr val="9EFF29"/>
    <a:srgbClr val="007033"/>
    <a:srgbClr val="5EEC3C"/>
    <a:srgbClr val="F1C88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 snapToGrid="0">
      <p:cViewPr>
        <p:scale>
          <a:sx n="75" d="100"/>
          <a:sy n="75" d="100"/>
        </p:scale>
        <p:origin x="-1666" y="-6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01412" y="1814051"/>
            <a:ext cx="6448517" cy="154858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671" y="3524861"/>
            <a:ext cx="7942007" cy="7669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DA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1" y="497181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DA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53614"/>
            <a:ext cx="8246070" cy="360870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790" y="391788"/>
            <a:ext cx="68595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DA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790" y="1155313"/>
            <a:ext cx="68595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5186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DA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DA7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DA7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80" y="1592825"/>
            <a:ext cx="6301033" cy="1622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Business Economics</a:t>
            </a:r>
            <a:br>
              <a:rPr lang="en-US" dirty="0" smtClean="0"/>
            </a:br>
            <a:r>
              <a:rPr lang="en-US" dirty="0" smtClean="0"/>
              <a:t>and Financial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5156" y="3392130"/>
            <a:ext cx="6308406" cy="54937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Dr. T. </a:t>
            </a:r>
            <a:r>
              <a:rPr lang="en-US" dirty="0" err="1" smtClean="0"/>
              <a:t>Roja</a:t>
            </a:r>
            <a:r>
              <a:rPr lang="en-US" dirty="0" smtClean="0"/>
              <a:t> </a:t>
            </a:r>
            <a:r>
              <a:rPr lang="en-US" dirty="0" err="1" smtClean="0"/>
              <a:t>Rani</a:t>
            </a:r>
            <a:endParaRPr lang="en-US" dirty="0" smtClean="0"/>
          </a:p>
          <a:p>
            <a:r>
              <a:rPr lang="en-US" dirty="0" smtClean="0"/>
              <a:t>PhD,  MBA, M.A.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4400" dirty="0" smtClean="0"/>
              <a:t>What </a:t>
            </a:r>
            <a:r>
              <a:rPr lang="en-US" sz="4400" dirty="0" smtClean="0"/>
              <a:t>is Economics:</a:t>
            </a:r>
          </a:p>
          <a:p>
            <a:pPr algn="just">
              <a:buNone/>
            </a:pPr>
            <a:r>
              <a:rPr lang="en-US" sz="4400" dirty="0" smtClean="0"/>
              <a:t> The study of how limited resources is used to satisfy unlimited  human wants</a:t>
            </a:r>
            <a:r>
              <a:rPr lang="en-US" sz="3600" dirty="0" smtClean="0"/>
              <a:t>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gineering Econom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0" y="0"/>
            <a:ext cx="736599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in Managerial Economics: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Decisions</a:t>
            </a:r>
          </a:p>
          <a:p>
            <a:r>
              <a:rPr lang="en-US" dirty="0" smtClean="0"/>
              <a:t>Input-Output Decisions</a:t>
            </a:r>
          </a:p>
          <a:p>
            <a:r>
              <a:rPr lang="en-US" dirty="0" smtClean="0"/>
              <a:t>Price-Output Decisions</a:t>
            </a:r>
          </a:p>
          <a:p>
            <a:r>
              <a:rPr lang="en-US" dirty="0" smtClean="0"/>
              <a:t>Profit related Decisions</a:t>
            </a:r>
          </a:p>
          <a:p>
            <a:r>
              <a:rPr lang="en-US" dirty="0" smtClean="0"/>
              <a:t>Investment Decisions</a:t>
            </a:r>
          </a:p>
          <a:p>
            <a:r>
              <a:rPr lang="en-US" dirty="0" smtClean="0"/>
              <a:t>Economic Forecasting and Forward Planning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Business Economist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India, a Business Economist is expected to perform the following functions:</a:t>
            </a:r>
          </a:p>
          <a:p>
            <a:r>
              <a:rPr lang="en-US" dirty="0" smtClean="0"/>
              <a:t>Macro forecasting for demand and supply</a:t>
            </a:r>
          </a:p>
          <a:p>
            <a:r>
              <a:rPr lang="en-US" dirty="0" smtClean="0"/>
              <a:t>Production Planning</a:t>
            </a:r>
          </a:p>
          <a:p>
            <a:r>
              <a:rPr lang="en-US" dirty="0" smtClean="0"/>
              <a:t>Economic feasibility of new production lines or new projects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790" y="619761"/>
            <a:ext cx="6859505" cy="4046614"/>
          </a:xfrm>
        </p:spPr>
        <p:txBody>
          <a:bodyPr/>
          <a:lstStyle/>
          <a:p>
            <a:r>
              <a:rPr lang="en-US" dirty="0" smtClean="0"/>
              <a:t>Assistance in preparation of overall development plans.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Production Analysis</a:t>
            </a:r>
          </a:p>
          <a:p>
            <a:r>
              <a:rPr lang="en-US" dirty="0" smtClean="0"/>
              <a:t>Capital Budgeting</a:t>
            </a:r>
          </a:p>
          <a:p>
            <a:r>
              <a:rPr lang="en-US" dirty="0" smtClean="0"/>
              <a:t>Decision-making process.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2119" y="2387084"/>
            <a:ext cx="3368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 smtClean="0">
                <a:solidFill>
                  <a:srgbClr val="FFFF00"/>
                </a:solidFill>
              </a:rPr>
              <a:t>THANK  YOU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On-screen Show (16:9)</PresentationFormat>
  <Paragraphs>25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 Business Economics and Financial Analysis</vt:lpstr>
      <vt:lpstr>Introduction</vt:lpstr>
      <vt:lpstr>Slide 3</vt:lpstr>
      <vt:lpstr>Applications in Managerial Economics:</vt:lpstr>
      <vt:lpstr>Role of Business Economist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2022-01-23T06:40:25Z</dcterms:modified>
</cp:coreProperties>
</file>