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525"/>
                </a:solidFill>
                <a:latin typeface="TeXGyreAdventor"/>
                <a:cs typeface="TeXGyreAdvento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525"/>
                </a:solidFill>
                <a:latin typeface="TeXGyreAdventor"/>
                <a:cs typeface="TeXGyreAdvento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525"/>
                </a:solidFill>
                <a:latin typeface="TeXGyreAdventor"/>
                <a:cs typeface="TeXGyreAdvento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3172" y="236220"/>
            <a:ext cx="11723370" cy="6383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71856" y="374904"/>
            <a:ext cx="11448415" cy="6108700"/>
          </a:xfrm>
          <a:custGeom>
            <a:avLst/>
            <a:gdLst/>
            <a:ahLst/>
            <a:cxnLst/>
            <a:rect l="l" t="t" r="r" b="b"/>
            <a:pathLst>
              <a:path w="11448415" h="6108700">
                <a:moveTo>
                  <a:pt x="0" y="6108192"/>
                </a:moveTo>
                <a:lnTo>
                  <a:pt x="11448288" y="6108192"/>
                </a:lnTo>
                <a:lnTo>
                  <a:pt x="11448288" y="0"/>
                </a:lnTo>
                <a:lnTo>
                  <a:pt x="0" y="0"/>
                </a:lnTo>
                <a:lnTo>
                  <a:pt x="0" y="6108192"/>
                </a:lnTo>
                <a:close/>
              </a:path>
            </a:pathLst>
          </a:custGeom>
          <a:ln w="635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5800" y="969721"/>
            <a:ext cx="420039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52525"/>
                </a:solidFill>
                <a:latin typeface="TeXGyreAdventor"/>
                <a:cs typeface="TeXGyreAdvento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844" y="2135251"/>
            <a:ext cx="9900310" cy="2449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63391" y="1223759"/>
              <a:ext cx="9660644" cy="439219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06068" y="1266444"/>
              <a:ext cx="9577578" cy="43091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7799" y="1411224"/>
              <a:ext cx="9296400" cy="4036060"/>
            </a:xfrm>
            <a:custGeom>
              <a:avLst/>
              <a:gdLst/>
              <a:ahLst/>
              <a:cxnLst/>
              <a:rect l="l" t="t" r="r" b="b"/>
              <a:pathLst>
                <a:path w="9296400" h="4036060">
                  <a:moveTo>
                    <a:pt x="0" y="4035552"/>
                  </a:moveTo>
                  <a:lnTo>
                    <a:pt x="9296400" y="4035552"/>
                  </a:lnTo>
                  <a:lnTo>
                    <a:pt x="9296400" y="0"/>
                  </a:lnTo>
                  <a:lnTo>
                    <a:pt x="0" y="0"/>
                  </a:lnTo>
                  <a:lnTo>
                    <a:pt x="0" y="4035552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35880" y="1267967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27" y="0"/>
                  </a:moveTo>
                  <a:lnTo>
                    <a:pt x="0" y="0"/>
                  </a:lnTo>
                  <a:lnTo>
                    <a:pt x="0" y="541020"/>
                  </a:lnTo>
                  <a:lnTo>
                    <a:pt x="0" y="731520"/>
                  </a:lnTo>
                  <a:lnTo>
                    <a:pt x="1920227" y="731520"/>
                  </a:lnTo>
                  <a:lnTo>
                    <a:pt x="1920227" y="541020"/>
                  </a:lnTo>
                  <a:lnTo>
                    <a:pt x="1920227" y="0"/>
                  </a:lnTo>
                  <a:close/>
                </a:path>
              </a:pathLst>
            </a:custGeom>
            <a:solidFill>
              <a:srgbClr val="5690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250180" y="1267967"/>
              <a:ext cx="1691639" cy="615950"/>
            </a:xfrm>
            <a:custGeom>
              <a:avLst/>
              <a:gdLst/>
              <a:ahLst/>
              <a:cxnLst/>
              <a:rect l="l" t="t" r="r" b="b"/>
              <a:pathLst>
                <a:path w="1691640" h="615950">
                  <a:moveTo>
                    <a:pt x="0" y="0"/>
                  </a:moveTo>
                  <a:lnTo>
                    <a:pt x="0" y="612648"/>
                  </a:lnTo>
                </a:path>
                <a:path w="1691640" h="615950">
                  <a:moveTo>
                    <a:pt x="1691640" y="0"/>
                  </a:moveTo>
                  <a:lnTo>
                    <a:pt x="1691640" y="541020"/>
                  </a:lnTo>
                </a:path>
                <a:path w="1691640" h="615950">
                  <a:moveTo>
                    <a:pt x="0" y="615696"/>
                  </a:moveTo>
                  <a:lnTo>
                    <a:pt x="445008" y="615696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2191999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95187" y="1808988"/>
              <a:ext cx="5453380" cy="3240405"/>
            </a:xfrm>
            <a:custGeom>
              <a:avLst/>
              <a:gdLst/>
              <a:ahLst/>
              <a:cxnLst/>
              <a:rect l="l" t="t" r="r" b="b"/>
              <a:pathLst>
                <a:path w="5453380" h="3240404">
                  <a:moveTo>
                    <a:pt x="5452871" y="0"/>
                  </a:moveTo>
                  <a:lnTo>
                    <a:pt x="0" y="0"/>
                  </a:lnTo>
                  <a:lnTo>
                    <a:pt x="0" y="3240024"/>
                  </a:lnTo>
                  <a:lnTo>
                    <a:pt x="5452871" y="3240024"/>
                  </a:lnTo>
                  <a:lnTo>
                    <a:pt x="545287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856731" y="1970532"/>
              <a:ext cx="5127498" cy="2914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807454" y="2362961"/>
            <a:ext cx="3629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70" dirty="0">
                <a:solidFill>
                  <a:srgbClr val="FFFFFF"/>
                </a:solidFill>
                <a:latin typeface="Gothic Uralic"/>
                <a:cs typeface="Gothic Uralic"/>
              </a:rPr>
              <a:t>SOS SMS</a:t>
            </a:r>
            <a:r>
              <a:rPr b="1" spc="-4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b="1" spc="-85" dirty="0">
                <a:solidFill>
                  <a:srgbClr val="FFFFFF"/>
                </a:solidFill>
                <a:latin typeface="Gothic Uralic"/>
                <a:cs typeface="Gothic Uralic"/>
              </a:rPr>
              <a:t>USING</a:t>
            </a:r>
            <a:endParaRPr b="1" spc="-85" dirty="0">
              <a:solidFill>
                <a:srgbClr val="FFFFFF"/>
              </a:solidFill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6554" y="2786888"/>
            <a:ext cx="2405380" cy="1724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6800" dirty="0">
                <a:solidFill>
                  <a:srgbClr val="FFFFFF"/>
                </a:solidFill>
                <a:latin typeface="TeXGyreAdventor"/>
                <a:cs typeface="TeXGyreAdventor"/>
              </a:rPr>
              <a:t>-</a:t>
            </a:r>
            <a:r>
              <a:rPr sz="6800" spc="-27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6800" spc="-75" dirty="0">
                <a:solidFill>
                  <a:srgbClr val="FFFFFF"/>
                </a:solidFill>
                <a:latin typeface="TeXGyreAdventor"/>
                <a:cs typeface="TeXGyreAdventor"/>
              </a:rPr>
              <a:t>8051</a:t>
            </a:r>
            <a:endParaRPr sz="6800">
              <a:latin typeface="TeXGyreAdventor"/>
              <a:cs typeface="TeXGyreAdventor"/>
            </a:endParaRPr>
          </a:p>
          <a:p>
            <a:pPr marL="460375" marR="477520" algn="ctr">
              <a:lnSpc>
                <a:spcPct val="126000"/>
              </a:lnSpc>
              <a:spcBef>
                <a:spcPts val="990"/>
              </a:spcBef>
            </a:pPr>
            <a:r>
              <a:rPr sz="1400" spc="60" dirty="0">
                <a:solidFill>
                  <a:srgbClr val="FFFFFF"/>
                </a:solidFill>
                <a:latin typeface="TeXGyreAdventor"/>
                <a:cs typeface="TeXGyreAdventor"/>
              </a:rPr>
              <a:t>KVSSK </a:t>
            </a:r>
            <a:r>
              <a:rPr sz="1400" spc="65" dirty="0">
                <a:solidFill>
                  <a:srgbClr val="FFFFFF"/>
                </a:solidFill>
                <a:latin typeface="TeXGyreAdventor"/>
                <a:cs typeface="TeXGyreAdventor"/>
              </a:rPr>
              <a:t>PRADEEP  </a:t>
            </a:r>
            <a:r>
              <a:rPr sz="1400" spc="70" dirty="0">
                <a:solidFill>
                  <a:srgbClr val="FFFFFF"/>
                </a:solidFill>
                <a:latin typeface="TeXGyreAdventor"/>
                <a:cs typeface="TeXGyreAdventor"/>
              </a:rPr>
              <a:t>180060010</a:t>
            </a:r>
            <a:endParaRPr sz="14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37704" y="1778507"/>
            <a:ext cx="4023359" cy="39075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72042" y="973073"/>
            <a:ext cx="1544320" cy="283845"/>
          </a:xfrm>
          <a:custGeom>
            <a:avLst/>
            <a:gdLst/>
            <a:ahLst/>
            <a:cxnLst/>
            <a:rect l="l" t="t" r="r" b="b"/>
            <a:pathLst>
              <a:path w="1544320" h="283844">
                <a:moveTo>
                  <a:pt x="1543812" y="0"/>
                </a:moveTo>
                <a:lnTo>
                  <a:pt x="1386840" y="0"/>
                </a:lnTo>
                <a:lnTo>
                  <a:pt x="1110996" y="0"/>
                </a:lnTo>
                <a:lnTo>
                  <a:pt x="367284" y="0"/>
                </a:lnTo>
                <a:lnTo>
                  <a:pt x="0" y="0"/>
                </a:lnTo>
                <a:lnTo>
                  <a:pt x="0" y="283464"/>
                </a:lnTo>
                <a:lnTo>
                  <a:pt x="367284" y="283464"/>
                </a:lnTo>
                <a:lnTo>
                  <a:pt x="1110996" y="283464"/>
                </a:lnTo>
                <a:lnTo>
                  <a:pt x="1386840" y="283464"/>
                </a:lnTo>
                <a:lnTo>
                  <a:pt x="1543812" y="283464"/>
                </a:lnTo>
                <a:lnTo>
                  <a:pt x="1543812" y="0"/>
                </a:lnTo>
                <a:close/>
              </a:path>
            </a:pathLst>
          </a:custGeom>
          <a:solidFill>
            <a:srgbClr val="F8D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60611" y="954404"/>
            <a:ext cx="157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2F2F2F"/>
                </a:solidFill>
                <a:latin typeface="Carlito"/>
                <a:cs typeface="Carlito"/>
              </a:rPr>
              <a:t>12V</a:t>
            </a:r>
            <a:r>
              <a:rPr sz="1800" i="1" spc="-5" dirty="0">
                <a:solidFill>
                  <a:srgbClr val="2F2F2F"/>
                </a:solidFill>
                <a:latin typeface="Carlito"/>
                <a:cs typeface="Carlito"/>
              </a:rPr>
              <a:t>, </a:t>
            </a:r>
            <a:r>
              <a:rPr sz="1800" i="1" spc="-50" dirty="0">
                <a:solidFill>
                  <a:srgbClr val="2F2F2F"/>
                </a:solidFill>
                <a:latin typeface="Carlito"/>
                <a:cs typeface="Carlito"/>
              </a:rPr>
              <a:t>9V, </a:t>
            </a:r>
            <a:r>
              <a:rPr sz="1800" i="1" dirty="0">
                <a:solidFill>
                  <a:srgbClr val="2F2F2F"/>
                </a:solidFill>
                <a:latin typeface="Carlito"/>
                <a:cs typeface="Carlito"/>
              </a:rPr>
              <a:t>5V</a:t>
            </a:r>
            <a:r>
              <a:rPr sz="1800" i="1" spc="-5" dirty="0">
                <a:solidFill>
                  <a:srgbClr val="2F2F2F"/>
                </a:solidFill>
                <a:latin typeface="Carlito"/>
                <a:cs typeface="Carlito"/>
              </a:rPr>
              <a:t> </a:t>
            </a:r>
            <a:r>
              <a:rPr sz="1800" i="1" spc="-15" dirty="0">
                <a:solidFill>
                  <a:srgbClr val="2F2F2F"/>
                </a:solidFill>
                <a:latin typeface="Carlito"/>
                <a:cs typeface="Carlito"/>
              </a:rPr>
              <a:t>etc…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255" y="765048"/>
            <a:ext cx="6495288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25084" y="1044447"/>
            <a:ext cx="1396365" cy="312420"/>
            <a:chOff x="5125084" y="1044447"/>
            <a:chExt cx="1396365" cy="312420"/>
          </a:xfrm>
        </p:grpSpPr>
        <p:sp>
          <p:nvSpPr>
            <p:cNvPr id="3" name="object 3"/>
            <p:cNvSpPr/>
            <p:nvPr/>
          </p:nvSpPr>
          <p:spPr>
            <a:xfrm>
              <a:off x="5125085" y="1044447"/>
              <a:ext cx="1396365" cy="149860"/>
            </a:xfrm>
            <a:custGeom>
              <a:avLst/>
              <a:gdLst/>
              <a:ahLst/>
              <a:cxnLst/>
              <a:rect l="l" t="t" r="r" b="b"/>
              <a:pathLst>
                <a:path w="1396365" h="149859">
                  <a:moveTo>
                    <a:pt x="976871" y="0"/>
                  </a:moveTo>
                  <a:lnTo>
                    <a:pt x="906780" y="0"/>
                  </a:lnTo>
                  <a:lnTo>
                    <a:pt x="140208" y="0"/>
                  </a:lnTo>
                  <a:lnTo>
                    <a:pt x="70104" y="0"/>
                  </a:lnTo>
                  <a:lnTo>
                    <a:pt x="0" y="0"/>
                  </a:lnTo>
                  <a:lnTo>
                    <a:pt x="0" y="149352"/>
                  </a:lnTo>
                  <a:lnTo>
                    <a:pt x="70104" y="149352"/>
                  </a:lnTo>
                  <a:lnTo>
                    <a:pt x="140208" y="149352"/>
                  </a:lnTo>
                  <a:lnTo>
                    <a:pt x="906780" y="149352"/>
                  </a:lnTo>
                  <a:lnTo>
                    <a:pt x="976871" y="149352"/>
                  </a:lnTo>
                  <a:lnTo>
                    <a:pt x="976871" y="0"/>
                  </a:lnTo>
                  <a:close/>
                </a:path>
                <a:path w="1396365" h="149859">
                  <a:moveTo>
                    <a:pt x="1395984" y="0"/>
                  </a:moveTo>
                  <a:lnTo>
                    <a:pt x="976884" y="0"/>
                  </a:lnTo>
                  <a:lnTo>
                    <a:pt x="976884" y="149352"/>
                  </a:lnTo>
                  <a:lnTo>
                    <a:pt x="1395984" y="149352"/>
                  </a:lnTo>
                  <a:lnTo>
                    <a:pt x="1395984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25085" y="1201419"/>
              <a:ext cx="1327785" cy="155575"/>
            </a:xfrm>
            <a:custGeom>
              <a:avLst/>
              <a:gdLst/>
              <a:ahLst/>
              <a:cxnLst/>
              <a:rect l="l" t="t" r="r" b="b"/>
              <a:pathLst>
                <a:path w="1327785" h="155575">
                  <a:moveTo>
                    <a:pt x="210299" y="0"/>
                  </a:moveTo>
                  <a:lnTo>
                    <a:pt x="140208" y="0"/>
                  </a:lnTo>
                  <a:lnTo>
                    <a:pt x="70104" y="0"/>
                  </a:lnTo>
                  <a:lnTo>
                    <a:pt x="0" y="0"/>
                  </a:lnTo>
                  <a:lnTo>
                    <a:pt x="0" y="155448"/>
                  </a:lnTo>
                  <a:lnTo>
                    <a:pt x="70104" y="155448"/>
                  </a:lnTo>
                  <a:lnTo>
                    <a:pt x="140208" y="155448"/>
                  </a:lnTo>
                  <a:lnTo>
                    <a:pt x="210299" y="155448"/>
                  </a:lnTo>
                  <a:lnTo>
                    <a:pt x="210299" y="0"/>
                  </a:lnTo>
                  <a:close/>
                </a:path>
                <a:path w="1327785" h="155575">
                  <a:moveTo>
                    <a:pt x="1327404" y="0"/>
                  </a:moveTo>
                  <a:lnTo>
                    <a:pt x="906780" y="0"/>
                  </a:lnTo>
                  <a:lnTo>
                    <a:pt x="836676" y="0"/>
                  </a:lnTo>
                  <a:lnTo>
                    <a:pt x="210312" y="0"/>
                  </a:lnTo>
                  <a:lnTo>
                    <a:pt x="210312" y="155448"/>
                  </a:lnTo>
                  <a:lnTo>
                    <a:pt x="836676" y="155448"/>
                  </a:lnTo>
                  <a:lnTo>
                    <a:pt x="906780" y="155448"/>
                  </a:lnTo>
                  <a:lnTo>
                    <a:pt x="1327404" y="155448"/>
                  </a:lnTo>
                  <a:lnTo>
                    <a:pt x="1327404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2889376" y="5767323"/>
            <a:ext cx="629920" cy="155575"/>
          </a:xfrm>
          <a:custGeom>
            <a:avLst/>
            <a:gdLst/>
            <a:ahLst/>
            <a:cxnLst/>
            <a:rect l="l" t="t" r="r" b="b"/>
            <a:pathLst>
              <a:path w="629920" h="155575">
                <a:moveTo>
                  <a:pt x="629412" y="0"/>
                </a:moveTo>
                <a:lnTo>
                  <a:pt x="0" y="0"/>
                </a:lnTo>
                <a:lnTo>
                  <a:pt x="0" y="155447"/>
                </a:lnTo>
                <a:lnTo>
                  <a:pt x="629412" y="155447"/>
                </a:lnTo>
                <a:lnTo>
                  <a:pt x="629412" y="0"/>
                </a:lnTo>
                <a:close/>
              </a:path>
            </a:pathLst>
          </a:custGeom>
          <a:solidFill>
            <a:srgbClr val="F8D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9376" y="6093459"/>
            <a:ext cx="629920" cy="155575"/>
          </a:xfrm>
          <a:custGeom>
            <a:avLst/>
            <a:gdLst/>
            <a:ahLst/>
            <a:cxnLst/>
            <a:rect l="l" t="t" r="r" b="b"/>
            <a:pathLst>
              <a:path w="629920" h="155575">
                <a:moveTo>
                  <a:pt x="629412" y="0"/>
                </a:moveTo>
                <a:lnTo>
                  <a:pt x="0" y="0"/>
                </a:lnTo>
                <a:lnTo>
                  <a:pt x="0" y="155447"/>
                </a:lnTo>
                <a:lnTo>
                  <a:pt x="629412" y="155447"/>
                </a:lnTo>
                <a:lnTo>
                  <a:pt x="629412" y="0"/>
                </a:lnTo>
                <a:close/>
              </a:path>
            </a:pathLst>
          </a:custGeom>
          <a:solidFill>
            <a:srgbClr val="F8D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77057" y="357657"/>
            <a:ext cx="2748915" cy="6781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#include&lt;reg51.h&gt;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 marR="630555">
              <a:lnSpc>
                <a:spcPct val="107000"/>
              </a:lnSpc>
            </a:pPr>
            <a:r>
              <a:rPr sz="1000" spc="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unsigned </a:t>
            </a:r>
            <a:r>
              <a:rPr sz="1000" spc="6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char </a:t>
            </a:r>
            <a:r>
              <a:rPr sz="1000" spc="-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*command </a:t>
            </a:r>
            <a:r>
              <a:rPr sz="1000" spc="-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000" spc="9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"AT";  </a:t>
            </a:r>
            <a:r>
              <a:rPr sz="1000" spc="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unsigned </a:t>
            </a:r>
            <a:r>
              <a:rPr sz="1000" spc="6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char </a:t>
            </a:r>
            <a:r>
              <a:rPr sz="1000" spc="3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*echo </a:t>
            </a:r>
            <a:r>
              <a:rPr sz="1000" spc="-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000" spc="-9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4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"ATE0";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spc="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unsigned </a:t>
            </a:r>
            <a:r>
              <a:rPr sz="1000" spc="6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char </a:t>
            </a:r>
            <a:r>
              <a:rPr sz="1000" spc="2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*msgConfig </a:t>
            </a:r>
            <a:r>
              <a:rPr sz="1000" spc="-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000" spc="-1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-3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"AT+CMGF=1";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7057" y="1020902"/>
            <a:ext cx="344932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unsigned </a:t>
            </a:r>
            <a:r>
              <a:rPr sz="1000" spc="6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char </a:t>
            </a:r>
            <a:r>
              <a:rPr sz="1000" spc="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*number </a:t>
            </a:r>
            <a:r>
              <a:rPr sz="1000" spc="-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000" spc="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1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"AT+CMGS=\“9</a:t>
            </a:r>
            <a:r>
              <a:rPr lang="en-US" sz="1000" spc="1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**********787</a:t>
            </a:r>
            <a:r>
              <a:rPr sz="1000" spc="1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\"";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9131" y="1020902"/>
            <a:ext cx="135318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2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*\</a:t>
            </a:r>
            <a:r>
              <a:rPr lang="en-US" sz="1000" spc="12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Client</a:t>
            </a:r>
            <a:r>
              <a:rPr sz="1000" spc="19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1000" spc="18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21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*\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7057" y="1184529"/>
            <a:ext cx="337883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unsigned </a:t>
            </a:r>
            <a:r>
              <a:rPr sz="1000" spc="6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char </a:t>
            </a:r>
            <a:r>
              <a:rPr sz="1000" spc="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*number </a:t>
            </a:r>
            <a:r>
              <a:rPr sz="1000" spc="-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000" spc="1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"AT+CMGS=\“9</a:t>
            </a:r>
            <a:r>
              <a:rPr lang="en-US" sz="1000" spc="1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*******45</a:t>
            </a:r>
            <a:r>
              <a:rPr sz="1000" spc="1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\"";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0551" y="1184529"/>
            <a:ext cx="1002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*\My </a:t>
            </a:r>
            <a:r>
              <a:rPr sz="1000" spc="-2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number</a:t>
            </a:r>
            <a:r>
              <a:rPr sz="1000" spc="9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21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*\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7057" y="1336319"/>
            <a:ext cx="5614670" cy="524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91840">
              <a:lnSpc>
                <a:spcPct val="107000"/>
              </a:lnSpc>
              <a:spcBef>
                <a:spcPts val="100"/>
              </a:spcBef>
            </a:pPr>
            <a:r>
              <a:rPr sz="1000" spc="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unsigned </a:t>
            </a:r>
            <a:r>
              <a:rPr sz="1000" spc="6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char </a:t>
            </a:r>
            <a:r>
              <a:rPr sz="1000" spc="-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*message </a:t>
            </a:r>
            <a:r>
              <a:rPr sz="1000" spc="-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000" spc="1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"hello";  </a:t>
            </a:r>
            <a:r>
              <a:rPr sz="1000" spc="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unsigned </a:t>
            </a:r>
            <a:r>
              <a:rPr sz="1000" spc="6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char </a:t>
            </a:r>
            <a:r>
              <a:rPr sz="1000" spc="-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*CTRLZ </a:t>
            </a:r>
            <a:r>
              <a:rPr sz="1000" spc="-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000" spc="3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0x1A;  </a:t>
            </a:r>
            <a:r>
              <a:rPr sz="1000" spc="8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void</a:t>
            </a:r>
            <a:r>
              <a:rPr sz="1000" spc="27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1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serial_init(void);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 marR="3566795">
              <a:lnSpc>
                <a:spcPct val="107000"/>
              </a:lnSpc>
            </a:pPr>
            <a:r>
              <a:rPr sz="1000" spc="8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void </a:t>
            </a:r>
            <a:r>
              <a:rPr sz="1000" spc="9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serial(unsigned </a:t>
            </a:r>
            <a:r>
              <a:rPr sz="1000" spc="114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char);  </a:t>
            </a:r>
            <a:r>
              <a:rPr sz="1000" spc="8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void </a:t>
            </a:r>
            <a:r>
              <a:rPr sz="1000" spc="6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puts(unsigned </a:t>
            </a:r>
            <a:r>
              <a:rPr sz="1000" spc="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char </a:t>
            </a:r>
            <a:r>
              <a:rPr sz="1000" spc="7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*p </a:t>
            </a:r>
            <a:r>
              <a:rPr sz="1000" spc="2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);  </a:t>
            </a:r>
            <a:r>
              <a:rPr sz="1000" spc="8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void</a:t>
            </a:r>
            <a:r>
              <a:rPr sz="1000" spc="27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114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delay(void);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000" spc="8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void</a:t>
            </a:r>
            <a:r>
              <a:rPr sz="1000" spc="27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7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main()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 marR="4613910">
              <a:lnSpc>
                <a:spcPct val="107000"/>
              </a:lnSpc>
            </a:pPr>
            <a:r>
              <a:rPr sz="1000" spc="16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serial_</a:t>
            </a:r>
            <a:r>
              <a:rPr sz="1000" spc="7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000" spc="19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nit</a:t>
            </a: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()</a:t>
            </a:r>
            <a:r>
              <a:rPr sz="1000" spc="2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;  </a:t>
            </a:r>
            <a:r>
              <a:rPr sz="1000" spc="3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puts(co</a:t>
            </a:r>
            <a:r>
              <a:rPr sz="1000" spc="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000" spc="2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mand);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 marR="3288665">
              <a:lnSpc>
                <a:spcPct val="107000"/>
              </a:lnSpc>
            </a:pPr>
            <a:r>
              <a:rPr sz="1000" spc="13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delay(); </a:t>
            </a:r>
            <a:r>
              <a:rPr sz="1000" spc="2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// </a:t>
            </a:r>
            <a:r>
              <a:rPr sz="1000" spc="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delay </a:t>
            </a:r>
            <a:r>
              <a:rPr sz="1000" spc="13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000" spc="3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approx </a:t>
            </a:r>
            <a:r>
              <a:rPr sz="1000" spc="-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1000" spc="2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sec  </a:t>
            </a:r>
            <a:r>
              <a:rPr sz="1000" spc="9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puts(echo);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 marR="4475480">
              <a:lnSpc>
                <a:spcPct val="107000"/>
              </a:lnSpc>
            </a:pPr>
            <a:r>
              <a:rPr sz="1000" spc="13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delay();  </a:t>
            </a:r>
            <a:r>
              <a:rPr sz="1000" spc="10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puts(</a:t>
            </a:r>
            <a:r>
              <a:rPr sz="1000" spc="-29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000" spc="4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000" spc="-2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000" spc="-17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000" spc="-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000" spc="2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1000" spc="32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000" spc="-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000" spc="229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);  </a:t>
            </a:r>
            <a:r>
              <a:rPr sz="1000" spc="13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delay();  </a:t>
            </a:r>
            <a:r>
              <a:rPr sz="1000" spc="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puts(number);  </a:t>
            </a:r>
            <a:r>
              <a:rPr sz="1000" spc="13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delay();  </a:t>
            </a:r>
            <a:r>
              <a:rPr sz="1000" spc="5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puts(message);  </a:t>
            </a:r>
            <a:r>
              <a:rPr sz="1000" spc="13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delay();  </a:t>
            </a:r>
            <a:r>
              <a:rPr sz="1000" spc="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puts(CTRLZ);  </a:t>
            </a:r>
            <a:r>
              <a:rPr sz="1000" spc="12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while(1);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spc="8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void</a:t>
            </a:r>
            <a:r>
              <a:rPr sz="1000" spc="27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15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serial_init(void)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 panose="020B0604020202020204"/>
              <a:cs typeface="Arial" panose="020B0604020202020204"/>
            </a:endParaRPr>
          </a:p>
          <a:p>
            <a:pPr marL="12700" marR="1195070">
              <a:lnSpc>
                <a:spcPct val="107000"/>
              </a:lnSpc>
            </a:pPr>
            <a:r>
              <a:rPr sz="1000" spc="-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TMOD=0x20; </a:t>
            </a:r>
            <a:r>
              <a:rPr sz="1000" spc="14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//timer </a:t>
            </a:r>
            <a:r>
              <a:rPr sz="1000" spc="12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1, </a:t>
            </a:r>
            <a:r>
              <a:rPr sz="1000" spc="-8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mode </a:t>
            </a:r>
            <a:r>
              <a:rPr sz="1000" spc="1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2(8-bit </a:t>
            </a:r>
            <a:r>
              <a:rPr sz="1000" spc="8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autoreload) </a:t>
            </a:r>
            <a:r>
              <a:rPr sz="1000" spc="13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00" spc="9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1000" spc="-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baud </a:t>
            </a:r>
            <a:r>
              <a:rPr sz="1000" spc="114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rate  </a:t>
            </a:r>
            <a:r>
              <a:rPr sz="1000" spc="-2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TH1=0xFD; </a:t>
            </a:r>
            <a:r>
              <a:rPr sz="1000" spc="18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//-3 </a:t>
            </a:r>
            <a:r>
              <a:rPr sz="1000" spc="13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00" spc="-9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TH1 </a:t>
            </a:r>
            <a:r>
              <a:rPr sz="1000" spc="1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000" spc="-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9600 baud</a:t>
            </a:r>
            <a:r>
              <a:rPr sz="1000" spc="21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114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rate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7000"/>
              </a:lnSpc>
            </a:pPr>
            <a:r>
              <a:rPr sz="1000" spc="-5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SCON=0x50; </a:t>
            </a:r>
            <a:r>
              <a:rPr sz="1000" spc="2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// </a:t>
            </a:r>
            <a:r>
              <a:rPr sz="1000" spc="-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8 </a:t>
            </a:r>
            <a:r>
              <a:rPr sz="1000" spc="19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bit </a:t>
            </a:r>
            <a:r>
              <a:rPr sz="1000" spc="14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txion, </a:t>
            </a:r>
            <a:r>
              <a:rPr sz="1000" spc="-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1000" spc="1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start </a:t>
            </a:r>
            <a:r>
              <a:rPr sz="1000" spc="-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1000" spc="7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stop </a:t>
            </a: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bit, </a:t>
            </a:r>
            <a:r>
              <a:rPr sz="1000" spc="-16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REN </a:t>
            </a:r>
            <a:r>
              <a:rPr sz="1000" spc="4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enable </a:t>
            </a:r>
            <a:r>
              <a:rPr sz="1000" spc="1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000" spc="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both </a:t>
            </a:r>
            <a:r>
              <a:rPr sz="1000" spc="20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txfr </a:t>
            </a:r>
            <a:r>
              <a:rPr sz="1000" spc="-1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000" spc="7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rxve  </a:t>
            </a:r>
            <a:r>
              <a:rPr sz="1000" spc="-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TR1=1; </a:t>
            </a:r>
            <a:r>
              <a:rPr sz="1000" spc="26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// </a:t>
            </a:r>
            <a:r>
              <a:rPr sz="1000" spc="1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1000" spc="30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10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timer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440" y="606069"/>
            <a:ext cx="1284605" cy="3517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8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void </a:t>
            </a:r>
            <a:r>
              <a:rPr sz="1000" spc="8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puts(char</a:t>
            </a:r>
            <a:r>
              <a:rPr sz="1000" spc="4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12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*p)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5759" y="943483"/>
            <a:ext cx="5383530" cy="177800"/>
          </a:xfrm>
          <a:prstGeom prst="rect">
            <a:avLst/>
          </a:prstGeom>
          <a:solidFill>
            <a:srgbClr val="F8D22E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6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char </a:t>
            </a:r>
            <a:r>
              <a:rPr sz="1000" spc="2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*temp </a:t>
            </a:r>
            <a:r>
              <a:rPr sz="1000" spc="-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000" spc="12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p; </a:t>
            </a:r>
            <a:r>
              <a:rPr sz="1000" spc="6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/*temp </a:t>
            </a:r>
            <a:r>
              <a:rPr sz="1000" spc="1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pointer </a:t>
            </a:r>
            <a:r>
              <a:rPr sz="1000" spc="1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so </a:t>
            </a:r>
            <a:r>
              <a:rPr sz="1000" spc="12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000" spc="8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00" spc="10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actual </a:t>
            </a:r>
            <a:r>
              <a:rPr sz="1000" spc="10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pointer </a:t>
            </a:r>
            <a:r>
              <a:rPr sz="1000" spc="18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000" spc="8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000" spc="7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displaced</a:t>
            </a:r>
            <a:r>
              <a:rPr sz="1000" spc="25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*/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3440" y="1095273"/>
            <a:ext cx="1982470" cy="14935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7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while(*temp </a:t>
            </a:r>
            <a:r>
              <a:rPr sz="1000" spc="114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!=</a:t>
            </a:r>
            <a:r>
              <a:rPr sz="1000" spc="1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4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0x00)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 marR="981710">
              <a:lnSpc>
                <a:spcPct val="107000"/>
              </a:lnSpc>
            </a:pPr>
            <a:r>
              <a:rPr sz="1000" spc="1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serial(</a:t>
            </a:r>
            <a:r>
              <a:rPr sz="1000" spc="14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*</a:t>
            </a:r>
            <a:r>
              <a:rPr sz="1000" spc="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temp);  </a:t>
            </a:r>
            <a:r>
              <a:rPr sz="1000" spc="2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temp++;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8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void </a:t>
            </a:r>
            <a:r>
              <a:rPr sz="1000" spc="9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serial(unsigned </a:t>
            </a:r>
            <a:r>
              <a:rPr sz="1000" spc="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char</a:t>
            </a:r>
            <a:r>
              <a:rPr sz="1000" spc="-9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13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x)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5759" y="2754122"/>
            <a:ext cx="502284" cy="1555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00" spc="-3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SBUF=x;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3440" y="2889275"/>
            <a:ext cx="2961005" cy="165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0730">
              <a:lnSpc>
                <a:spcPct val="107000"/>
              </a:lnSpc>
              <a:spcBef>
                <a:spcPts val="100"/>
              </a:spcBef>
            </a:pPr>
            <a:r>
              <a:rPr sz="1000" spc="114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while(T</a:t>
            </a:r>
            <a:r>
              <a:rPr sz="1000" spc="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000" spc="7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==0);  </a:t>
            </a:r>
            <a:r>
              <a:rPr sz="1000" spc="8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TI=0;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00" spc="8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void </a:t>
            </a:r>
            <a:r>
              <a:rPr sz="1000" spc="10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delay(void) </a:t>
            </a:r>
            <a:r>
              <a:rPr sz="1000" spc="2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// </a:t>
            </a:r>
            <a:r>
              <a:rPr sz="1000" spc="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delay </a:t>
            </a:r>
            <a:r>
              <a:rPr sz="1000" spc="1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000" spc="3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approx </a:t>
            </a:r>
            <a:r>
              <a:rPr sz="1000" spc="-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000" spc="1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2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sec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00" spc="19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int</a:t>
            </a:r>
            <a:r>
              <a:rPr sz="1000" spc="27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29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i;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 marR="774700">
              <a:lnSpc>
                <a:spcPct val="107000"/>
              </a:lnSpc>
            </a:pPr>
            <a:r>
              <a:rPr sz="1000" spc="-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TMOD=0x01; </a:t>
            </a:r>
            <a:r>
              <a:rPr sz="1000" spc="2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// </a:t>
            </a:r>
            <a:r>
              <a:rPr sz="1000" spc="10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timer </a:t>
            </a:r>
            <a:r>
              <a:rPr sz="1000" spc="-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0 </a:t>
            </a:r>
            <a:r>
              <a:rPr sz="1000" spc="1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000" spc="-8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mode </a:t>
            </a:r>
            <a:r>
              <a:rPr sz="1000" spc="-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1  </a:t>
            </a:r>
            <a:r>
              <a:rPr sz="1000" spc="12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for(i=0;i&lt;142;i++)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{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5759" y="4531614"/>
            <a:ext cx="2385695" cy="17970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TL0=0x00; </a:t>
            </a:r>
            <a:r>
              <a:rPr sz="1000" spc="2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// </a:t>
            </a:r>
            <a:r>
              <a:rPr sz="1000" spc="13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starting </a:t>
            </a:r>
            <a:r>
              <a:rPr sz="1000" spc="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1000" spc="4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0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5759" y="4710938"/>
            <a:ext cx="640715" cy="155575"/>
          </a:xfrm>
          <a:prstGeom prst="rect">
            <a:avLst/>
          </a:prstGeom>
          <a:solidFill>
            <a:srgbClr val="F8D22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000" spc="-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TH0=0x00;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3440" y="4846472"/>
            <a:ext cx="2961005" cy="116713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TR0=1; </a:t>
            </a:r>
            <a:r>
              <a:rPr sz="1000" spc="26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// </a:t>
            </a:r>
            <a:r>
              <a:rPr sz="1000" spc="1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1000" spc="29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10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timer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spc="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while(TF0==0); </a:t>
            </a:r>
            <a:r>
              <a:rPr sz="1000" spc="2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// </a:t>
            </a:r>
            <a:r>
              <a:rPr sz="1000" spc="13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polling </a:t>
            </a:r>
            <a:r>
              <a:rPr sz="1000" spc="-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TF </a:t>
            </a:r>
            <a:r>
              <a:rPr sz="1000" spc="1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flag </a:t>
            </a:r>
            <a:r>
              <a:rPr sz="1000" spc="15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000" spc="-8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7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high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00" spc="-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TR0=0; </a:t>
            </a:r>
            <a:r>
              <a:rPr sz="1000" spc="2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// </a:t>
            </a:r>
            <a:r>
              <a:rPr sz="1000" spc="7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stop</a:t>
            </a:r>
            <a:r>
              <a:rPr sz="1000" spc="26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10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timer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00" spc="15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TF0=0; </a:t>
            </a:r>
            <a:r>
              <a:rPr sz="1000" spc="26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// </a:t>
            </a:r>
            <a:r>
              <a:rPr sz="1000" spc="1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clear </a:t>
            </a:r>
            <a:r>
              <a:rPr sz="1000" spc="14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flag</a:t>
            </a:r>
            <a:r>
              <a:rPr sz="1000" spc="2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-5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TF0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spc="210" dirty="0">
                <a:solidFill>
                  <a:srgbClr val="232729"/>
                </a:solidFill>
                <a:latin typeface="Arial" panose="020B0604020202020204"/>
                <a:cs typeface="Arial" panose="020B0604020202020204"/>
              </a:rPr>
              <a:t>}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2663" y="2197607"/>
            <a:ext cx="1323340" cy="530860"/>
            <a:chOff x="3272663" y="2197607"/>
            <a:chExt cx="1323340" cy="530860"/>
          </a:xfrm>
        </p:grpSpPr>
        <p:sp>
          <p:nvSpPr>
            <p:cNvPr id="3" name="object 3"/>
            <p:cNvSpPr/>
            <p:nvPr/>
          </p:nvSpPr>
          <p:spPr>
            <a:xfrm>
              <a:off x="3272663" y="2197607"/>
              <a:ext cx="1323340" cy="256540"/>
            </a:xfrm>
            <a:custGeom>
              <a:avLst/>
              <a:gdLst/>
              <a:ahLst/>
              <a:cxnLst/>
              <a:rect l="l" t="t" r="r" b="b"/>
              <a:pathLst>
                <a:path w="1323339" h="256539">
                  <a:moveTo>
                    <a:pt x="1322832" y="0"/>
                  </a:moveTo>
                  <a:lnTo>
                    <a:pt x="1132332" y="0"/>
                  </a:lnTo>
                  <a:lnTo>
                    <a:pt x="0" y="0"/>
                  </a:lnTo>
                  <a:lnTo>
                    <a:pt x="0" y="256032"/>
                  </a:lnTo>
                  <a:lnTo>
                    <a:pt x="1132332" y="256032"/>
                  </a:lnTo>
                  <a:lnTo>
                    <a:pt x="1322832" y="256032"/>
                  </a:lnTo>
                  <a:lnTo>
                    <a:pt x="1322832" y="0"/>
                  </a:lnTo>
                  <a:close/>
                </a:path>
              </a:pathLst>
            </a:custGeom>
            <a:solidFill>
              <a:srgbClr val="FBF7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72663" y="2471927"/>
              <a:ext cx="1272540" cy="256540"/>
            </a:xfrm>
            <a:custGeom>
              <a:avLst/>
              <a:gdLst/>
              <a:ahLst/>
              <a:cxnLst/>
              <a:rect l="l" t="t" r="r" b="b"/>
              <a:pathLst>
                <a:path w="1272539" h="256539">
                  <a:moveTo>
                    <a:pt x="1272540" y="0"/>
                  </a:moveTo>
                  <a:lnTo>
                    <a:pt x="1208532" y="0"/>
                  </a:lnTo>
                  <a:lnTo>
                    <a:pt x="1144524" y="0"/>
                  </a:lnTo>
                  <a:lnTo>
                    <a:pt x="1085088" y="0"/>
                  </a:lnTo>
                  <a:lnTo>
                    <a:pt x="0" y="0"/>
                  </a:lnTo>
                  <a:lnTo>
                    <a:pt x="0" y="256032"/>
                  </a:lnTo>
                  <a:lnTo>
                    <a:pt x="1085088" y="256032"/>
                  </a:lnTo>
                  <a:lnTo>
                    <a:pt x="1144524" y="256032"/>
                  </a:lnTo>
                  <a:lnTo>
                    <a:pt x="1208532" y="256032"/>
                  </a:lnTo>
                  <a:lnTo>
                    <a:pt x="1272540" y="256032"/>
                  </a:lnTo>
                  <a:lnTo>
                    <a:pt x="12725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260216" y="1886839"/>
            <a:ext cx="254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8435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Command</a:t>
            </a:r>
            <a:r>
              <a:rPr sz="18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–	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Operation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0216" y="2161159"/>
            <a:ext cx="1476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85240" algn="l"/>
                <a:tab pos="1335405" algn="l"/>
              </a:tabLst>
            </a:pPr>
            <a:r>
              <a:rPr sz="1800" spc="-135" dirty="0">
                <a:latin typeface="Arial" panose="020B0604020202020204"/>
                <a:cs typeface="Arial" panose="020B0604020202020204"/>
              </a:rPr>
              <a:t>A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T</a:t>
            </a:r>
            <a:r>
              <a:rPr sz="1800" dirty="0">
                <a:latin typeface="Arial" panose="020B0604020202020204"/>
                <a:cs typeface="Arial" panose="020B0604020202020204"/>
              </a:rPr>
              <a:t>+CSMS		– 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AT+CMGF	</a:t>
            </a:r>
            <a:r>
              <a:rPr sz="1800" dirty="0">
                <a:latin typeface="Arial" panose="020B0604020202020204"/>
                <a:cs typeface="Arial" panose="020B0604020202020204"/>
              </a:rPr>
              <a:t>–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0216" y="2709798"/>
            <a:ext cx="113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 panose="020B0604020202020204"/>
                <a:cs typeface="Arial" panose="020B0604020202020204"/>
              </a:rPr>
              <a:t>AT+CMGL  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A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T</a:t>
            </a:r>
            <a:r>
              <a:rPr sz="1800" dirty="0">
                <a:latin typeface="Arial" panose="020B0604020202020204"/>
                <a:cs typeface="Arial" panose="020B0604020202020204"/>
              </a:rPr>
              <a:t>+CMG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2663" y="3294888"/>
            <a:ext cx="128524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sz="1800" spc="-20" dirty="0">
                <a:latin typeface="Arial" panose="020B0604020202020204"/>
                <a:cs typeface="Arial" panose="020B0604020202020204"/>
              </a:rPr>
              <a:t>AT+CMGS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1802" y="2161159"/>
            <a:ext cx="29533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080" indent="501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Select message service.  Message </a:t>
            </a:r>
            <a:r>
              <a:rPr sz="1800" dirty="0">
                <a:latin typeface="Arial" panose="020B0604020202020204"/>
                <a:cs typeface="Arial" panose="020B0604020202020204"/>
              </a:rPr>
              <a:t>format.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93700" indent="-381000">
              <a:lnSpc>
                <a:spcPct val="100000"/>
              </a:lnSpc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List</a:t>
            </a:r>
            <a:r>
              <a:rPr sz="18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messages.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39420" indent="-381000">
              <a:lnSpc>
                <a:spcPct val="100000"/>
              </a:lnSpc>
              <a:buChar char="–"/>
              <a:tabLst>
                <a:tab pos="438150" algn="l"/>
                <a:tab pos="43942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Read</a:t>
            </a:r>
            <a:r>
              <a:rPr sz="18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message.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26720" indent="-381635">
              <a:lnSpc>
                <a:spcPct val="100000"/>
              </a:lnSpc>
              <a:buChar char="–"/>
              <a:tabLst>
                <a:tab pos="426720" algn="l"/>
                <a:tab pos="42735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Send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message.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6555" indent="-318770">
              <a:lnSpc>
                <a:spcPct val="100000"/>
              </a:lnSpc>
              <a:buChar char="–"/>
              <a:tabLst>
                <a:tab pos="376555" algn="l"/>
                <a:tab pos="37719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Delete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message.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16560" indent="-368935">
              <a:lnSpc>
                <a:spcPct val="100000"/>
              </a:lnSpc>
              <a:buChar char="–"/>
              <a:tabLst>
                <a:tab pos="415925" algn="l"/>
                <a:tab pos="415925" algn="l"/>
              </a:tabLst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Answer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call.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08940" indent="-318770">
              <a:lnSpc>
                <a:spcPct val="100000"/>
              </a:lnSpc>
              <a:buChar char="–"/>
              <a:tabLst>
                <a:tab pos="408305" algn="l"/>
                <a:tab pos="40894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Dial a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number.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0216" y="3533013"/>
            <a:ext cx="11353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Arial" panose="020B0604020202020204"/>
                <a:cs typeface="Arial" panose="020B0604020202020204"/>
              </a:rPr>
              <a:t>A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T</a:t>
            </a:r>
            <a:r>
              <a:rPr sz="1800" dirty="0">
                <a:latin typeface="Arial" panose="020B0604020202020204"/>
                <a:cs typeface="Arial" panose="020B0604020202020204"/>
              </a:rPr>
              <a:t>+CMG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D  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ATA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544830">
              <a:lnSpc>
                <a:spcPct val="100000"/>
              </a:lnSpc>
            </a:pPr>
            <a:r>
              <a:rPr sz="1800" spc="-45" dirty="0">
                <a:latin typeface="Arial" panose="020B0604020202020204"/>
                <a:cs typeface="Arial" panose="020B0604020202020204"/>
              </a:rPr>
              <a:t>ATD  </a:t>
            </a:r>
            <a:r>
              <a:rPr sz="1800" spc="-135" dirty="0">
                <a:latin typeface="Arial" panose="020B0604020202020204"/>
                <a:cs typeface="Arial" panose="020B0604020202020204"/>
              </a:rPr>
              <a:t>A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T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DL 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ATH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7041" y="4355972"/>
            <a:ext cx="3354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–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Dial </a:t>
            </a:r>
            <a:r>
              <a:rPr sz="1800" dirty="0">
                <a:latin typeface="Arial" panose="020B0604020202020204"/>
                <a:cs typeface="Arial" panose="020B0604020202020204"/>
              </a:rPr>
              <a:t>the last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outgoing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number.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–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Hang up </a:t>
            </a:r>
            <a:r>
              <a:rPr sz="180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call.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4594" y="508598"/>
            <a:ext cx="693420" cy="198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95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-3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A,#0DH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8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DELAY1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4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A,#"H"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5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A,#"E"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A,#"L"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A,#"L"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3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A,#"O"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8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DELAY1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4594" y="2594585"/>
            <a:ext cx="582930" cy="287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-2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A,#1AH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2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4594" y="3124326"/>
            <a:ext cx="69342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8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DELAY1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4594" y="3507789"/>
            <a:ext cx="915669" cy="54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3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DINT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TEXT1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8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DELAY1  </a:t>
            </a:r>
            <a:r>
              <a:rPr sz="800" spc="-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HERE1:SJMP</a:t>
            </a:r>
            <a:r>
              <a:rPr sz="800" spc="-3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0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HERE1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4594" y="4292574"/>
            <a:ext cx="915669" cy="5454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SEND:CLR</a:t>
            </a:r>
            <a:r>
              <a:rPr sz="800" spc="4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8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TI</a:t>
            </a:r>
            <a:endParaRPr sz="800">
              <a:latin typeface="Arial" panose="020B0604020202020204"/>
              <a:cs typeface="Arial" panose="020B0604020202020204"/>
            </a:endParaRPr>
          </a:p>
          <a:p>
            <a:pPr marL="12700" marR="5080" indent="278765">
              <a:lnSpc>
                <a:spcPts val="1030"/>
              </a:lnSpc>
              <a:spcBef>
                <a:spcPts val="35"/>
              </a:spcBef>
            </a:pPr>
            <a:r>
              <a:rPr sz="800" spc="-17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-5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SBUF,A  </a:t>
            </a:r>
            <a:r>
              <a:rPr sz="800" spc="-3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WAIT:JNB</a:t>
            </a:r>
            <a:r>
              <a:rPr sz="800" spc="13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1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TI,WAIT</a:t>
            </a:r>
            <a:endParaRPr sz="800">
              <a:latin typeface="Arial" panose="020B0604020202020204"/>
              <a:cs typeface="Arial" panose="020B0604020202020204"/>
            </a:endParaRPr>
          </a:p>
          <a:p>
            <a:pPr marL="291465">
              <a:lnSpc>
                <a:spcPct val="100000"/>
              </a:lnSpc>
              <a:spcBef>
                <a:spcPts val="15"/>
              </a:spcBef>
            </a:pPr>
            <a:r>
              <a:rPr sz="800" spc="-10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RET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4594" y="5073191"/>
            <a:ext cx="1360805" cy="120078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65"/>
              </a:spcBef>
            </a:pPr>
            <a:r>
              <a:rPr sz="800" spc="-7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DELAY1:MOV</a:t>
            </a:r>
            <a:r>
              <a:rPr sz="800" spc="4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R6,#15D</a:t>
            </a:r>
            <a:endParaRPr sz="800">
              <a:latin typeface="Arial" panose="020B0604020202020204"/>
              <a:cs typeface="Arial" panose="020B0604020202020204"/>
            </a:endParaRPr>
          </a:p>
          <a:p>
            <a:pPr marL="346075" marR="5080" indent="-334010" algn="just">
              <a:lnSpc>
                <a:spcPct val="107000"/>
              </a:lnSpc>
              <a:spcBef>
                <a:spcPts val="5"/>
              </a:spcBef>
            </a:pPr>
            <a:r>
              <a:rPr sz="800" spc="-4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BACK: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-1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TH0,#00000000B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-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TL0,#00000000B  </a:t>
            </a:r>
            <a:r>
              <a:rPr sz="800" spc="-8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SETB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TR0</a:t>
            </a:r>
            <a:endParaRPr sz="800">
              <a:latin typeface="Arial" panose="020B0604020202020204"/>
              <a:cs typeface="Arial" panose="020B0604020202020204"/>
            </a:endParaRPr>
          </a:p>
          <a:p>
            <a:pPr marL="346075" marR="338455" indent="-334010" algn="just">
              <a:lnSpc>
                <a:spcPct val="106000"/>
              </a:lnSpc>
              <a:spcBef>
                <a:spcPts val="15"/>
              </a:spcBef>
            </a:pPr>
            <a:r>
              <a:rPr sz="800" spc="-5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HERE: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JNB </a:t>
            </a:r>
            <a:r>
              <a:rPr sz="800" spc="-5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TF0,HERE  </a:t>
            </a:r>
            <a:r>
              <a:rPr sz="800" spc="-9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CLR</a:t>
            </a:r>
            <a:r>
              <a:rPr sz="800" spc="-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TR0</a:t>
            </a:r>
            <a:endParaRPr sz="800">
              <a:latin typeface="Arial" panose="020B0604020202020204"/>
              <a:cs typeface="Arial" panose="020B0604020202020204"/>
            </a:endParaRPr>
          </a:p>
          <a:p>
            <a:pPr marL="346075" marR="338455">
              <a:lnSpc>
                <a:spcPct val="107000"/>
              </a:lnSpc>
              <a:spcBef>
                <a:spcPts val="5"/>
              </a:spcBef>
            </a:pPr>
            <a:r>
              <a:rPr sz="800" spc="-9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CLR </a:t>
            </a:r>
            <a:r>
              <a:rPr sz="800" spc="-4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TF0  </a:t>
            </a:r>
            <a:r>
              <a:rPr sz="800" spc="-7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DJNZ </a:t>
            </a:r>
            <a:r>
              <a:rPr sz="800" spc="-5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R6,BACK  </a:t>
            </a:r>
            <a:r>
              <a:rPr sz="800" spc="-9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RET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73827" y="710819"/>
            <a:ext cx="166370" cy="125095"/>
          </a:xfrm>
          <a:custGeom>
            <a:avLst/>
            <a:gdLst/>
            <a:ahLst/>
            <a:cxnLst/>
            <a:rect l="l" t="t" r="r" b="b"/>
            <a:pathLst>
              <a:path w="166370" h="125094">
                <a:moveTo>
                  <a:pt x="166115" y="0"/>
                </a:moveTo>
                <a:lnTo>
                  <a:pt x="0" y="0"/>
                </a:lnTo>
                <a:lnTo>
                  <a:pt x="0" y="124967"/>
                </a:lnTo>
                <a:lnTo>
                  <a:pt x="166115" y="124967"/>
                </a:lnTo>
                <a:lnTo>
                  <a:pt x="16611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73827" y="971422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60" h="125094">
                <a:moveTo>
                  <a:pt x="111251" y="0"/>
                </a:moveTo>
                <a:lnTo>
                  <a:pt x="0" y="0"/>
                </a:lnTo>
                <a:lnTo>
                  <a:pt x="0" y="124967"/>
                </a:lnTo>
                <a:lnTo>
                  <a:pt x="111251" y="124967"/>
                </a:lnTo>
                <a:lnTo>
                  <a:pt x="11125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73827" y="1232027"/>
            <a:ext cx="166370" cy="125095"/>
          </a:xfrm>
          <a:custGeom>
            <a:avLst/>
            <a:gdLst/>
            <a:ahLst/>
            <a:cxnLst/>
            <a:rect l="l" t="t" r="r" b="b"/>
            <a:pathLst>
              <a:path w="166370" h="125094">
                <a:moveTo>
                  <a:pt x="166115" y="0"/>
                </a:moveTo>
                <a:lnTo>
                  <a:pt x="0" y="0"/>
                </a:lnTo>
                <a:lnTo>
                  <a:pt x="0" y="124967"/>
                </a:lnTo>
                <a:lnTo>
                  <a:pt x="166115" y="124967"/>
                </a:lnTo>
                <a:lnTo>
                  <a:pt x="16611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73827" y="1492630"/>
            <a:ext cx="166370" cy="125095"/>
          </a:xfrm>
          <a:custGeom>
            <a:avLst/>
            <a:gdLst/>
            <a:ahLst/>
            <a:cxnLst/>
            <a:rect l="l" t="t" r="r" b="b"/>
            <a:pathLst>
              <a:path w="166370" h="125094">
                <a:moveTo>
                  <a:pt x="166115" y="0"/>
                </a:moveTo>
                <a:lnTo>
                  <a:pt x="0" y="0"/>
                </a:lnTo>
                <a:lnTo>
                  <a:pt x="0" y="124967"/>
                </a:lnTo>
                <a:lnTo>
                  <a:pt x="166115" y="124967"/>
                </a:lnTo>
                <a:lnTo>
                  <a:pt x="16611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73827" y="1753235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60" h="125094">
                <a:moveTo>
                  <a:pt x="111251" y="0"/>
                </a:moveTo>
                <a:lnTo>
                  <a:pt x="0" y="0"/>
                </a:lnTo>
                <a:lnTo>
                  <a:pt x="0" y="124967"/>
                </a:lnTo>
                <a:lnTo>
                  <a:pt x="111251" y="124967"/>
                </a:lnTo>
                <a:lnTo>
                  <a:pt x="11125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73827" y="2015363"/>
            <a:ext cx="166370" cy="125095"/>
          </a:xfrm>
          <a:custGeom>
            <a:avLst/>
            <a:gdLst/>
            <a:ahLst/>
            <a:cxnLst/>
            <a:rect l="l" t="t" r="r" b="b"/>
            <a:pathLst>
              <a:path w="166370" h="125094">
                <a:moveTo>
                  <a:pt x="166115" y="0"/>
                </a:moveTo>
                <a:lnTo>
                  <a:pt x="0" y="0"/>
                </a:lnTo>
                <a:lnTo>
                  <a:pt x="0" y="124967"/>
                </a:lnTo>
                <a:lnTo>
                  <a:pt x="166115" y="124967"/>
                </a:lnTo>
                <a:lnTo>
                  <a:pt x="16611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73827" y="2275967"/>
            <a:ext cx="166370" cy="125095"/>
          </a:xfrm>
          <a:custGeom>
            <a:avLst/>
            <a:gdLst/>
            <a:ahLst/>
            <a:cxnLst/>
            <a:rect l="l" t="t" r="r" b="b"/>
            <a:pathLst>
              <a:path w="166370" h="125094">
                <a:moveTo>
                  <a:pt x="166115" y="0"/>
                </a:moveTo>
                <a:lnTo>
                  <a:pt x="0" y="0"/>
                </a:lnTo>
                <a:lnTo>
                  <a:pt x="0" y="124967"/>
                </a:lnTo>
                <a:lnTo>
                  <a:pt x="166115" y="124967"/>
                </a:lnTo>
                <a:lnTo>
                  <a:pt x="16611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62575" y="3057779"/>
            <a:ext cx="277495" cy="125095"/>
          </a:xfrm>
          <a:custGeom>
            <a:avLst/>
            <a:gdLst/>
            <a:ahLst/>
            <a:cxnLst/>
            <a:rect l="l" t="t" r="r" b="b"/>
            <a:pathLst>
              <a:path w="277495" h="125094">
                <a:moveTo>
                  <a:pt x="277367" y="0"/>
                </a:moveTo>
                <a:lnTo>
                  <a:pt x="0" y="0"/>
                </a:lnTo>
                <a:lnTo>
                  <a:pt x="0" y="124967"/>
                </a:lnTo>
                <a:lnTo>
                  <a:pt x="277367" y="124967"/>
                </a:lnTo>
                <a:lnTo>
                  <a:pt x="27736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62575" y="3318383"/>
            <a:ext cx="277495" cy="125095"/>
          </a:xfrm>
          <a:custGeom>
            <a:avLst/>
            <a:gdLst/>
            <a:ahLst/>
            <a:cxnLst/>
            <a:rect l="l" t="t" r="r" b="b"/>
            <a:pathLst>
              <a:path w="277495" h="125095">
                <a:moveTo>
                  <a:pt x="277367" y="0"/>
                </a:moveTo>
                <a:lnTo>
                  <a:pt x="0" y="0"/>
                </a:lnTo>
                <a:lnTo>
                  <a:pt x="0" y="124967"/>
                </a:lnTo>
                <a:lnTo>
                  <a:pt x="277367" y="124967"/>
                </a:lnTo>
                <a:lnTo>
                  <a:pt x="27736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62575" y="3580510"/>
            <a:ext cx="277495" cy="125095"/>
          </a:xfrm>
          <a:custGeom>
            <a:avLst/>
            <a:gdLst/>
            <a:ahLst/>
            <a:cxnLst/>
            <a:rect l="l" t="t" r="r" b="b"/>
            <a:pathLst>
              <a:path w="277495" h="125095">
                <a:moveTo>
                  <a:pt x="277367" y="0"/>
                </a:moveTo>
                <a:lnTo>
                  <a:pt x="0" y="0"/>
                </a:lnTo>
                <a:lnTo>
                  <a:pt x="0" y="124968"/>
                </a:lnTo>
                <a:lnTo>
                  <a:pt x="277367" y="124968"/>
                </a:lnTo>
                <a:lnTo>
                  <a:pt x="27736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62575" y="3841115"/>
            <a:ext cx="277495" cy="125095"/>
          </a:xfrm>
          <a:custGeom>
            <a:avLst/>
            <a:gdLst/>
            <a:ahLst/>
            <a:cxnLst/>
            <a:rect l="l" t="t" r="r" b="b"/>
            <a:pathLst>
              <a:path w="277495" h="125095">
                <a:moveTo>
                  <a:pt x="277367" y="0"/>
                </a:moveTo>
                <a:lnTo>
                  <a:pt x="0" y="0"/>
                </a:lnTo>
                <a:lnTo>
                  <a:pt x="0" y="124968"/>
                </a:lnTo>
                <a:lnTo>
                  <a:pt x="277367" y="124968"/>
                </a:lnTo>
                <a:lnTo>
                  <a:pt x="27736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62575" y="4101719"/>
            <a:ext cx="277495" cy="125095"/>
          </a:xfrm>
          <a:custGeom>
            <a:avLst/>
            <a:gdLst/>
            <a:ahLst/>
            <a:cxnLst/>
            <a:rect l="l" t="t" r="r" b="b"/>
            <a:pathLst>
              <a:path w="277495" h="125095">
                <a:moveTo>
                  <a:pt x="277367" y="0"/>
                </a:moveTo>
                <a:lnTo>
                  <a:pt x="0" y="0"/>
                </a:lnTo>
                <a:lnTo>
                  <a:pt x="0" y="124967"/>
                </a:lnTo>
                <a:lnTo>
                  <a:pt x="277367" y="124967"/>
                </a:lnTo>
                <a:lnTo>
                  <a:pt x="27736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62575" y="4362322"/>
            <a:ext cx="277495" cy="125095"/>
          </a:xfrm>
          <a:custGeom>
            <a:avLst/>
            <a:gdLst/>
            <a:ahLst/>
            <a:cxnLst/>
            <a:rect l="l" t="t" r="r" b="b"/>
            <a:pathLst>
              <a:path w="277495" h="125095">
                <a:moveTo>
                  <a:pt x="277367" y="0"/>
                </a:moveTo>
                <a:lnTo>
                  <a:pt x="0" y="0"/>
                </a:lnTo>
                <a:lnTo>
                  <a:pt x="0" y="124968"/>
                </a:lnTo>
                <a:lnTo>
                  <a:pt x="277367" y="124968"/>
                </a:lnTo>
                <a:lnTo>
                  <a:pt x="27736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62575" y="4622927"/>
            <a:ext cx="277495" cy="125095"/>
          </a:xfrm>
          <a:custGeom>
            <a:avLst/>
            <a:gdLst/>
            <a:ahLst/>
            <a:cxnLst/>
            <a:rect l="l" t="t" r="r" b="b"/>
            <a:pathLst>
              <a:path w="277495" h="125095">
                <a:moveTo>
                  <a:pt x="277367" y="0"/>
                </a:moveTo>
                <a:lnTo>
                  <a:pt x="0" y="0"/>
                </a:lnTo>
                <a:lnTo>
                  <a:pt x="0" y="124968"/>
                </a:lnTo>
                <a:lnTo>
                  <a:pt x="277367" y="124968"/>
                </a:lnTo>
                <a:lnTo>
                  <a:pt x="27736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62575" y="4883530"/>
            <a:ext cx="277495" cy="125095"/>
          </a:xfrm>
          <a:custGeom>
            <a:avLst/>
            <a:gdLst/>
            <a:ahLst/>
            <a:cxnLst/>
            <a:rect l="l" t="t" r="r" b="b"/>
            <a:pathLst>
              <a:path w="277495" h="125095">
                <a:moveTo>
                  <a:pt x="277367" y="0"/>
                </a:moveTo>
                <a:lnTo>
                  <a:pt x="0" y="0"/>
                </a:lnTo>
                <a:lnTo>
                  <a:pt x="0" y="124968"/>
                </a:lnTo>
                <a:lnTo>
                  <a:pt x="277367" y="124968"/>
                </a:lnTo>
                <a:lnTo>
                  <a:pt x="27736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62575" y="5145659"/>
            <a:ext cx="277495" cy="125095"/>
          </a:xfrm>
          <a:custGeom>
            <a:avLst/>
            <a:gdLst/>
            <a:ahLst/>
            <a:cxnLst/>
            <a:rect l="l" t="t" r="r" b="b"/>
            <a:pathLst>
              <a:path w="277495" h="125095">
                <a:moveTo>
                  <a:pt x="277367" y="0"/>
                </a:moveTo>
                <a:lnTo>
                  <a:pt x="0" y="0"/>
                </a:lnTo>
                <a:lnTo>
                  <a:pt x="0" y="124967"/>
                </a:lnTo>
                <a:lnTo>
                  <a:pt x="277367" y="124967"/>
                </a:lnTo>
                <a:lnTo>
                  <a:pt x="27736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62575" y="5406263"/>
            <a:ext cx="277495" cy="125095"/>
          </a:xfrm>
          <a:custGeom>
            <a:avLst/>
            <a:gdLst/>
            <a:ahLst/>
            <a:cxnLst/>
            <a:rect l="l" t="t" r="r" b="b"/>
            <a:pathLst>
              <a:path w="277495" h="125095">
                <a:moveTo>
                  <a:pt x="277367" y="0"/>
                </a:moveTo>
                <a:lnTo>
                  <a:pt x="0" y="0"/>
                </a:lnTo>
                <a:lnTo>
                  <a:pt x="0" y="124968"/>
                </a:lnTo>
                <a:lnTo>
                  <a:pt x="277367" y="124968"/>
                </a:lnTo>
                <a:lnTo>
                  <a:pt x="27736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62575" y="5666803"/>
            <a:ext cx="277495" cy="125095"/>
          </a:xfrm>
          <a:custGeom>
            <a:avLst/>
            <a:gdLst/>
            <a:ahLst/>
            <a:cxnLst/>
            <a:rect l="l" t="t" r="r" b="b"/>
            <a:pathLst>
              <a:path w="277495" h="125095">
                <a:moveTo>
                  <a:pt x="277367" y="0"/>
                </a:moveTo>
                <a:lnTo>
                  <a:pt x="0" y="0"/>
                </a:lnTo>
                <a:lnTo>
                  <a:pt x="0" y="124968"/>
                </a:lnTo>
                <a:lnTo>
                  <a:pt x="277367" y="124968"/>
                </a:lnTo>
                <a:lnTo>
                  <a:pt x="27736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62575" y="5927407"/>
            <a:ext cx="277495" cy="125095"/>
          </a:xfrm>
          <a:custGeom>
            <a:avLst/>
            <a:gdLst/>
            <a:ahLst/>
            <a:cxnLst/>
            <a:rect l="l" t="t" r="r" b="b"/>
            <a:pathLst>
              <a:path w="277495" h="125095">
                <a:moveTo>
                  <a:pt x="277367" y="0"/>
                </a:moveTo>
                <a:lnTo>
                  <a:pt x="0" y="0"/>
                </a:lnTo>
                <a:lnTo>
                  <a:pt x="0" y="124967"/>
                </a:lnTo>
                <a:lnTo>
                  <a:pt x="277367" y="124967"/>
                </a:lnTo>
                <a:lnTo>
                  <a:pt x="27736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071617" y="554277"/>
            <a:ext cx="583565" cy="198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000"/>
              </a:lnSpc>
              <a:spcBef>
                <a:spcPts val="100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6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A,#"T"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A,#"+"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4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A,#"C"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3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A,#"M"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4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A,#"G"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5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A,#"S"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A,#"="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83683" y="2536570"/>
            <a:ext cx="568960" cy="12509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35"/>
              </a:lnSpc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A,#34D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71617" y="2643987"/>
            <a:ext cx="582930" cy="415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7000"/>
              </a:lnSpc>
              <a:spcBef>
                <a:spcPts val="90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A,#"+"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2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71617" y="3041142"/>
            <a:ext cx="5829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</a:t>
            </a:r>
            <a:r>
              <a:rPr sz="800" spc="-1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A,#"9"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71617" y="3172206"/>
            <a:ext cx="5829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71617" y="3301745"/>
            <a:ext cx="5829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</a:t>
            </a:r>
            <a:r>
              <a:rPr sz="800" spc="-1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A,#"1"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71617" y="3432809"/>
            <a:ext cx="5829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71617" y="3563873"/>
            <a:ext cx="5829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</a:t>
            </a:r>
            <a:r>
              <a:rPr sz="800" spc="-1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A,#"9"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71617" y="3693414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71617" y="3824173"/>
            <a:ext cx="58356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</a:t>
            </a:r>
            <a:r>
              <a:rPr sz="800" spc="-1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A,#"5"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71617" y="3954271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71617" y="4085335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</a:t>
            </a:r>
            <a:r>
              <a:rPr sz="800" spc="-1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A,#"4"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71617" y="4216400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71617" y="4345940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</a:t>
            </a:r>
            <a:r>
              <a:rPr sz="800" spc="-1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A,#"4"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71617" y="4477003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71617" y="4606544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</a:t>
            </a:r>
            <a:r>
              <a:rPr sz="800" spc="-1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A,#"3"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71617" y="4737608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71617" y="4867147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</a:t>
            </a:r>
            <a:r>
              <a:rPr sz="800" spc="-1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A,#"4"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71617" y="4998211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71617" y="5129276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</a:t>
            </a:r>
            <a:r>
              <a:rPr sz="800" spc="-1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A,#"0"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71617" y="5258816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71617" y="5389575"/>
            <a:ext cx="58356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</a:t>
            </a:r>
            <a:r>
              <a:rPr sz="800" spc="-1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A,#"0"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71617" y="5519724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71617" y="5650788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</a:t>
            </a:r>
            <a:r>
              <a:rPr sz="800" spc="-1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A,#"7"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71617" y="5781852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71617" y="5911392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</a:t>
            </a:r>
            <a:r>
              <a:rPr sz="800" spc="-1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A,#"7"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71617" y="6035446"/>
            <a:ext cx="58293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</a:t>
            </a:r>
            <a:r>
              <a:rPr sz="800" spc="-13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A,#34D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464307" y="3317113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60" h="125095">
                <a:moveTo>
                  <a:pt x="111251" y="0"/>
                </a:moveTo>
                <a:lnTo>
                  <a:pt x="0" y="0"/>
                </a:lnTo>
                <a:lnTo>
                  <a:pt x="0" y="124967"/>
                </a:lnTo>
                <a:lnTo>
                  <a:pt x="111251" y="124967"/>
                </a:lnTo>
                <a:lnTo>
                  <a:pt x="11125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464307" y="3579240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60" h="125095">
                <a:moveTo>
                  <a:pt x="111251" y="0"/>
                </a:moveTo>
                <a:lnTo>
                  <a:pt x="0" y="0"/>
                </a:lnTo>
                <a:lnTo>
                  <a:pt x="0" y="124968"/>
                </a:lnTo>
                <a:lnTo>
                  <a:pt x="111251" y="124968"/>
                </a:lnTo>
                <a:lnTo>
                  <a:pt x="11125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64307" y="3839845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60" h="125095">
                <a:moveTo>
                  <a:pt x="111251" y="0"/>
                </a:moveTo>
                <a:lnTo>
                  <a:pt x="0" y="0"/>
                </a:lnTo>
                <a:lnTo>
                  <a:pt x="0" y="124967"/>
                </a:lnTo>
                <a:lnTo>
                  <a:pt x="111251" y="124967"/>
                </a:lnTo>
                <a:lnTo>
                  <a:pt x="11125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64307" y="4100448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60" h="125095">
                <a:moveTo>
                  <a:pt x="111251" y="0"/>
                </a:moveTo>
                <a:lnTo>
                  <a:pt x="0" y="0"/>
                </a:lnTo>
                <a:lnTo>
                  <a:pt x="0" y="124968"/>
                </a:lnTo>
                <a:lnTo>
                  <a:pt x="111251" y="124968"/>
                </a:lnTo>
                <a:lnTo>
                  <a:pt x="11125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464307" y="4361053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60" h="125095">
                <a:moveTo>
                  <a:pt x="111251" y="0"/>
                </a:moveTo>
                <a:lnTo>
                  <a:pt x="0" y="0"/>
                </a:lnTo>
                <a:lnTo>
                  <a:pt x="0" y="124968"/>
                </a:lnTo>
                <a:lnTo>
                  <a:pt x="111251" y="124968"/>
                </a:lnTo>
                <a:lnTo>
                  <a:pt x="11125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64307" y="4621657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60" h="125095">
                <a:moveTo>
                  <a:pt x="111251" y="0"/>
                </a:moveTo>
                <a:lnTo>
                  <a:pt x="0" y="0"/>
                </a:lnTo>
                <a:lnTo>
                  <a:pt x="0" y="124968"/>
                </a:lnTo>
                <a:lnTo>
                  <a:pt x="111251" y="124968"/>
                </a:lnTo>
                <a:lnTo>
                  <a:pt x="11125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464307" y="4882260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60" h="125095">
                <a:moveTo>
                  <a:pt x="111251" y="0"/>
                </a:moveTo>
                <a:lnTo>
                  <a:pt x="0" y="0"/>
                </a:lnTo>
                <a:lnTo>
                  <a:pt x="0" y="124968"/>
                </a:lnTo>
                <a:lnTo>
                  <a:pt x="111251" y="124968"/>
                </a:lnTo>
                <a:lnTo>
                  <a:pt x="11125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464307" y="5144389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60" h="125095">
                <a:moveTo>
                  <a:pt x="111251" y="0"/>
                </a:moveTo>
                <a:lnTo>
                  <a:pt x="0" y="0"/>
                </a:lnTo>
                <a:lnTo>
                  <a:pt x="0" y="124968"/>
                </a:lnTo>
                <a:lnTo>
                  <a:pt x="111251" y="124968"/>
                </a:lnTo>
                <a:lnTo>
                  <a:pt x="11125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464307" y="5404992"/>
            <a:ext cx="111760" cy="125095"/>
          </a:xfrm>
          <a:custGeom>
            <a:avLst/>
            <a:gdLst/>
            <a:ahLst/>
            <a:cxnLst/>
            <a:rect l="l" t="t" r="r" b="b"/>
            <a:pathLst>
              <a:path w="111760" h="125095">
                <a:moveTo>
                  <a:pt x="111251" y="0"/>
                </a:moveTo>
                <a:lnTo>
                  <a:pt x="0" y="0"/>
                </a:lnTo>
                <a:lnTo>
                  <a:pt x="0" y="124967"/>
                </a:lnTo>
                <a:lnTo>
                  <a:pt x="111251" y="124967"/>
                </a:lnTo>
                <a:lnTo>
                  <a:pt x="11125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64307" y="6317869"/>
            <a:ext cx="166370" cy="125095"/>
          </a:xfrm>
          <a:custGeom>
            <a:avLst/>
            <a:gdLst/>
            <a:ahLst/>
            <a:cxnLst/>
            <a:rect l="l" t="t" r="r" b="b"/>
            <a:pathLst>
              <a:path w="166369" h="125095">
                <a:moveTo>
                  <a:pt x="166116" y="0"/>
                </a:moveTo>
                <a:lnTo>
                  <a:pt x="0" y="0"/>
                </a:lnTo>
                <a:lnTo>
                  <a:pt x="0" y="124967"/>
                </a:lnTo>
                <a:lnTo>
                  <a:pt x="166116" y="124967"/>
                </a:lnTo>
                <a:lnTo>
                  <a:pt x="16611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2061717" y="553008"/>
            <a:ext cx="1083310" cy="6794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65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ORG </a:t>
            </a:r>
            <a:r>
              <a:rPr sz="800" spc="-4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000H</a:t>
            </a:r>
            <a:endParaRPr sz="8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75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</a:t>
            </a:r>
            <a:r>
              <a:rPr sz="800" spc="-16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4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TMOD,#00100001B</a:t>
            </a:r>
            <a:endParaRPr sz="800">
              <a:latin typeface="Arial" panose="020B0604020202020204"/>
              <a:cs typeface="Arial" panose="020B0604020202020204"/>
            </a:endParaRPr>
          </a:p>
          <a:p>
            <a:pPr marL="12700" marR="338455" algn="just">
              <a:lnSpc>
                <a:spcPts val="1030"/>
              </a:lnSpc>
              <a:spcBef>
                <a:spcPts val="40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-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TH1,#253D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-6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SCON,#50H  </a:t>
            </a:r>
            <a:r>
              <a:rPr sz="800" spc="-8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SETB</a:t>
            </a:r>
            <a:r>
              <a:rPr sz="800" spc="-8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TR1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061717" y="1337919"/>
            <a:ext cx="638175" cy="415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7000"/>
              </a:lnSpc>
              <a:spcBef>
                <a:spcPts val="90"/>
              </a:spcBef>
            </a:pPr>
            <a:r>
              <a:rPr sz="800" spc="-114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RS </a:t>
            </a:r>
            <a:r>
              <a:rPr sz="800" spc="-14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EQU</a:t>
            </a:r>
            <a:r>
              <a:rPr sz="800" spc="-6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2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P2.7  </a:t>
            </a:r>
            <a:r>
              <a:rPr sz="800" spc="-22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RW</a:t>
            </a:r>
            <a:r>
              <a:rPr sz="800" spc="16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14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EQU </a:t>
            </a:r>
            <a:r>
              <a:rPr sz="800" spc="2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P2.6  </a:t>
            </a:r>
            <a:r>
              <a:rPr sz="800" spc="-9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800" spc="-14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EQU</a:t>
            </a:r>
            <a:r>
              <a:rPr sz="800" spc="-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2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P2.5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061717" y="1866138"/>
            <a:ext cx="915669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MAIN: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3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DINT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061717" y="2118536"/>
            <a:ext cx="6934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5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A,#"A"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6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A,#"T"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-3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A,#0DH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8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DELAY1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61717" y="3291942"/>
            <a:ext cx="693420" cy="2766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5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A,#"A"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6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A,#"T"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A,#"+"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4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A,#"C"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3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A,#"M"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4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A,#"G"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6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A,#"F"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A,#"="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A,#"1"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 </a:t>
            </a:r>
            <a:r>
              <a:rPr sz="800" spc="-3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A,#0DH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 </a:t>
            </a:r>
            <a:r>
              <a:rPr sz="800" spc="-12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SEND  </a:t>
            </a:r>
            <a:r>
              <a:rPr sz="800" spc="-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ACALL</a:t>
            </a:r>
            <a:r>
              <a:rPr sz="800" spc="-1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-8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DELAY1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061717" y="6301841"/>
            <a:ext cx="5829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7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MOV</a:t>
            </a:r>
            <a:r>
              <a:rPr sz="800" spc="-165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spc="50" dirty="0">
                <a:solidFill>
                  <a:srgbClr val="2F2F2F"/>
                </a:solidFill>
                <a:latin typeface="Arial" panose="020B0604020202020204"/>
                <a:cs typeface="Arial" panose="020B0604020202020204"/>
              </a:rPr>
              <a:t>A,#"A"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05968" y="701040"/>
            <a:ext cx="1260347" cy="9235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505968" y="701040"/>
            <a:ext cx="1260475" cy="9239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TeXGyreAdventor"/>
                <a:cs typeface="TeXGyreAdventor"/>
              </a:rPr>
              <a:t>CODE</a:t>
            </a:r>
            <a:r>
              <a:rPr sz="1800" spc="-2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:</a:t>
            </a:r>
            <a:endParaRPr sz="1800">
              <a:latin typeface="TeXGyreAdventor"/>
              <a:cs typeface="TeXGyreAdventor"/>
            </a:endParaRPr>
          </a:p>
          <a:p>
            <a:pPr marL="90805" marR="2482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TeXGyreAdventor"/>
                <a:cs typeface="TeXGyreAdventor"/>
              </a:rPr>
              <a:t>the  </a:t>
            </a:r>
            <a:r>
              <a:rPr sz="1800" dirty="0">
                <a:solidFill>
                  <a:srgbClr val="FFFFFF"/>
                </a:solidFill>
                <a:latin typeface="TeXGyreAdventor"/>
                <a:cs typeface="TeXGyreAdventor"/>
              </a:rPr>
              <a:t>Project</a:t>
            </a:r>
            <a:r>
              <a:rPr sz="1800" spc="-11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FFFFFF"/>
                </a:solidFill>
                <a:latin typeface="TeXGyreAdventor"/>
                <a:cs typeface="TeXGyreAdventor"/>
              </a:rPr>
              <a:t>-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969721"/>
            <a:ext cx="2105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OUTPUT</a:t>
            </a:r>
            <a:r>
              <a:rPr spc="-55" dirty="0"/>
              <a:t> </a:t>
            </a:r>
            <a:r>
              <a:rPr sz="2800" spc="-5" dirty="0"/>
              <a:t>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717511" y="1122425"/>
            <a:ext cx="4416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252525"/>
                </a:solidFill>
                <a:latin typeface="TeXGyreAdventor"/>
                <a:cs typeface="TeXGyreAdventor"/>
              </a:rPr>
              <a:t>will </a:t>
            </a:r>
            <a:r>
              <a:rPr sz="2800" spc="-10" dirty="0">
                <a:solidFill>
                  <a:srgbClr val="252525"/>
                </a:solidFill>
                <a:latin typeface="TeXGyreAdventor"/>
                <a:cs typeface="TeXGyreAdventor"/>
              </a:rPr>
              <a:t>be </a:t>
            </a:r>
            <a:r>
              <a:rPr sz="2800" spc="-5" dirty="0">
                <a:solidFill>
                  <a:srgbClr val="252525"/>
                </a:solidFill>
                <a:latin typeface="TeXGyreAdventor"/>
                <a:cs typeface="TeXGyreAdventor"/>
              </a:rPr>
              <a:t>received </a:t>
            </a:r>
            <a:r>
              <a:rPr sz="2800" dirty="0">
                <a:solidFill>
                  <a:srgbClr val="252525"/>
                </a:solidFill>
                <a:latin typeface="TeXGyreAdventor"/>
                <a:cs typeface="TeXGyreAdventor"/>
              </a:rPr>
              <a:t>in</a:t>
            </a:r>
            <a:r>
              <a:rPr sz="2800" spc="-4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eXGyreAdventor"/>
                <a:cs typeface="TeXGyreAdventor"/>
              </a:rPr>
              <a:t>mobile</a:t>
            </a:r>
            <a:endParaRPr sz="28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Title Lorem</a:t>
            </a:r>
            <a:r>
              <a:rPr spc="-45" dirty="0"/>
              <a:t> </a:t>
            </a:r>
            <a:r>
              <a:rPr spc="-10" dirty="0"/>
              <a:t>Ipsum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1684020" y="2619755"/>
            <a:ext cx="1818639" cy="1819910"/>
            <a:chOff x="1684020" y="2619755"/>
            <a:chExt cx="1818639" cy="1819910"/>
          </a:xfrm>
        </p:grpSpPr>
        <p:sp>
          <p:nvSpPr>
            <p:cNvPr id="4" name="object 4"/>
            <p:cNvSpPr/>
            <p:nvPr/>
          </p:nvSpPr>
          <p:spPr>
            <a:xfrm>
              <a:off x="1684020" y="2619755"/>
              <a:ext cx="1818639" cy="1819910"/>
            </a:xfrm>
            <a:custGeom>
              <a:avLst/>
              <a:gdLst/>
              <a:ahLst/>
              <a:cxnLst/>
              <a:rect l="l" t="t" r="r" b="b"/>
              <a:pathLst>
                <a:path w="1818639" h="1819910">
                  <a:moveTo>
                    <a:pt x="909066" y="0"/>
                  </a:moveTo>
                  <a:lnTo>
                    <a:pt x="860789" y="1260"/>
                  </a:lnTo>
                  <a:lnTo>
                    <a:pt x="813168" y="5002"/>
                  </a:lnTo>
                  <a:lnTo>
                    <a:pt x="766266" y="11160"/>
                  </a:lnTo>
                  <a:lnTo>
                    <a:pt x="720146" y="19672"/>
                  </a:lnTo>
                  <a:lnTo>
                    <a:pt x="674870" y="30477"/>
                  </a:lnTo>
                  <a:lnTo>
                    <a:pt x="630502" y="43509"/>
                  </a:lnTo>
                  <a:lnTo>
                    <a:pt x="587104" y="58708"/>
                  </a:lnTo>
                  <a:lnTo>
                    <a:pt x="544739" y="76010"/>
                  </a:lnTo>
                  <a:lnTo>
                    <a:pt x="503469" y="95352"/>
                  </a:lnTo>
                  <a:lnTo>
                    <a:pt x="463359" y="116671"/>
                  </a:lnTo>
                  <a:lnTo>
                    <a:pt x="424470" y="139904"/>
                  </a:lnTo>
                  <a:lnTo>
                    <a:pt x="386865" y="164989"/>
                  </a:lnTo>
                  <a:lnTo>
                    <a:pt x="350608" y="191863"/>
                  </a:lnTo>
                  <a:lnTo>
                    <a:pt x="315760" y="220463"/>
                  </a:lnTo>
                  <a:lnTo>
                    <a:pt x="282386" y="250726"/>
                  </a:lnTo>
                  <a:lnTo>
                    <a:pt x="250548" y="282589"/>
                  </a:lnTo>
                  <a:lnTo>
                    <a:pt x="220308" y="315990"/>
                  </a:lnTo>
                  <a:lnTo>
                    <a:pt x="191729" y="350865"/>
                  </a:lnTo>
                  <a:lnTo>
                    <a:pt x="164875" y="387151"/>
                  </a:lnTo>
                  <a:lnTo>
                    <a:pt x="139808" y="424787"/>
                  </a:lnTo>
                  <a:lnTo>
                    <a:pt x="116591" y="463708"/>
                  </a:lnTo>
                  <a:lnTo>
                    <a:pt x="95287" y="503853"/>
                  </a:lnTo>
                  <a:lnTo>
                    <a:pt x="75959" y="545158"/>
                  </a:lnTo>
                  <a:lnTo>
                    <a:pt x="58669" y="587561"/>
                  </a:lnTo>
                  <a:lnTo>
                    <a:pt x="43481" y="630998"/>
                  </a:lnTo>
                  <a:lnTo>
                    <a:pt x="30457" y="675406"/>
                  </a:lnTo>
                  <a:lnTo>
                    <a:pt x="19660" y="720724"/>
                  </a:lnTo>
                  <a:lnTo>
                    <a:pt x="11153" y="766888"/>
                  </a:lnTo>
                  <a:lnTo>
                    <a:pt x="4998" y="813835"/>
                  </a:lnTo>
                  <a:lnTo>
                    <a:pt x="1260" y="861503"/>
                  </a:lnTo>
                  <a:lnTo>
                    <a:pt x="0" y="909828"/>
                  </a:lnTo>
                  <a:lnTo>
                    <a:pt x="1260" y="958152"/>
                  </a:lnTo>
                  <a:lnTo>
                    <a:pt x="4998" y="1005820"/>
                  </a:lnTo>
                  <a:lnTo>
                    <a:pt x="11153" y="1052767"/>
                  </a:lnTo>
                  <a:lnTo>
                    <a:pt x="19660" y="1098931"/>
                  </a:lnTo>
                  <a:lnTo>
                    <a:pt x="30457" y="1144249"/>
                  </a:lnTo>
                  <a:lnTo>
                    <a:pt x="43481" y="1188657"/>
                  </a:lnTo>
                  <a:lnTo>
                    <a:pt x="58669" y="1232094"/>
                  </a:lnTo>
                  <a:lnTo>
                    <a:pt x="75959" y="1274497"/>
                  </a:lnTo>
                  <a:lnTo>
                    <a:pt x="95287" y="1315802"/>
                  </a:lnTo>
                  <a:lnTo>
                    <a:pt x="116591" y="1355947"/>
                  </a:lnTo>
                  <a:lnTo>
                    <a:pt x="139808" y="1394868"/>
                  </a:lnTo>
                  <a:lnTo>
                    <a:pt x="164875" y="1432504"/>
                  </a:lnTo>
                  <a:lnTo>
                    <a:pt x="191729" y="1468790"/>
                  </a:lnTo>
                  <a:lnTo>
                    <a:pt x="220308" y="1503665"/>
                  </a:lnTo>
                  <a:lnTo>
                    <a:pt x="250548" y="1537066"/>
                  </a:lnTo>
                  <a:lnTo>
                    <a:pt x="282386" y="1568929"/>
                  </a:lnTo>
                  <a:lnTo>
                    <a:pt x="315760" y="1599192"/>
                  </a:lnTo>
                  <a:lnTo>
                    <a:pt x="350608" y="1627792"/>
                  </a:lnTo>
                  <a:lnTo>
                    <a:pt x="386865" y="1654666"/>
                  </a:lnTo>
                  <a:lnTo>
                    <a:pt x="424470" y="1679751"/>
                  </a:lnTo>
                  <a:lnTo>
                    <a:pt x="463359" y="1702984"/>
                  </a:lnTo>
                  <a:lnTo>
                    <a:pt x="503469" y="1724303"/>
                  </a:lnTo>
                  <a:lnTo>
                    <a:pt x="544739" y="1743645"/>
                  </a:lnTo>
                  <a:lnTo>
                    <a:pt x="587104" y="1760947"/>
                  </a:lnTo>
                  <a:lnTo>
                    <a:pt x="630502" y="1776146"/>
                  </a:lnTo>
                  <a:lnTo>
                    <a:pt x="674870" y="1789178"/>
                  </a:lnTo>
                  <a:lnTo>
                    <a:pt x="720146" y="1799983"/>
                  </a:lnTo>
                  <a:lnTo>
                    <a:pt x="766266" y="1808495"/>
                  </a:lnTo>
                  <a:lnTo>
                    <a:pt x="813168" y="1814653"/>
                  </a:lnTo>
                  <a:lnTo>
                    <a:pt x="860789" y="1818395"/>
                  </a:lnTo>
                  <a:lnTo>
                    <a:pt x="909066" y="1819656"/>
                  </a:lnTo>
                  <a:lnTo>
                    <a:pt x="957342" y="1818395"/>
                  </a:lnTo>
                  <a:lnTo>
                    <a:pt x="1004963" y="1814653"/>
                  </a:lnTo>
                  <a:lnTo>
                    <a:pt x="1051865" y="1808495"/>
                  </a:lnTo>
                  <a:lnTo>
                    <a:pt x="1097985" y="1799983"/>
                  </a:lnTo>
                  <a:lnTo>
                    <a:pt x="1143261" y="1789178"/>
                  </a:lnTo>
                  <a:lnTo>
                    <a:pt x="1187629" y="1776146"/>
                  </a:lnTo>
                  <a:lnTo>
                    <a:pt x="1231027" y="1760947"/>
                  </a:lnTo>
                  <a:lnTo>
                    <a:pt x="1273392" y="1743645"/>
                  </a:lnTo>
                  <a:lnTo>
                    <a:pt x="1314662" y="1724303"/>
                  </a:lnTo>
                  <a:lnTo>
                    <a:pt x="1354772" y="1702984"/>
                  </a:lnTo>
                  <a:lnTo>
                    <a:pt x="1393661" y="1679751"/>
                  </a:lnTo>
                  <a:lnTo>
                    <a:pt x="1431266" y="1654666"/>
                  </a:lnTo>
                  <a:lnTo>
                    <a:pt x="1467523" y="1627792"/>
                  </a:lnTo>
                  <a:lnTo>
                    <a:pt x="1502371" y="1599192"/>
                  </a:lnTo>
                  <a:lnTo>
                    <a:pt x="1535745" y="1568929"/>
                  </a:lnTo>
                  <a:lnTo>
                    <a:pt x="1567583" y="1537066"/>
                  </a:lnTo>
                  <a:lnTo>
                    <a:pt x="1597823" y="1503665"/>
                  </a:lnTo>
                  <a:lnTo>
                    <a:pt x="1626402" y="1468790"/>
                  </a:lnTo>
                  <a:lnTo>
                    <a:pt x="1653256" y="1432504"/>
                  </a:lnTo>
                  <a:lnTo>
                    <a:pt x="1678323" y="1394868"/>
                  </a:lnTo>
                  <a:lnTo>
                    <a:pt x="1701540" y="1355947"/>
                  </a:lnTo>
                  <a:lnTo>
                    <a:pt x="1722844" y="1315802"/>
                  </a:lnTo>
                  <a:lnTo>
                    <a:pt x="1742172" y="1274497"/>
                  </a:lnTo>
                  <a:lnTo>
                    <a:pt x="1759462" y="1232094"/>
                  </a:lnTo>
                  <a:lnTo>
                    <a:pt x="1774650" y="1188657"/>
                  </a:lnTo>
                  <a:lnTo>
                    <a:pt x="1787674" y="1144249"/>
                  </a:lnTo>
                  <a:lnTo>
                    <a:pt x="1798471" y="1098931"/>
                  </a:lnTo>
                  <a:lnTo>
                    <a:pt x="1806978" y="1052767"/>
                  </a:lnTo>
                  <a:lnTo>
                    <a:pt x="1813133" y="1005820"/>
                  </a:lnTo>
                  <a:lnTo>
                    <a:pt x="1816871" y="958152"/>
                  </a:lnTo>
                  <a:lnTo>
                    <a:pt x="1818132" y="909828"/>
                  </a:lnTo>
                  <a:lnTo>
                    <a:pt x="1816871" y="861503"/>
                  </a:lnTo>
                  <a:lnTo>
                    <a:pt x="1813133" y="813835"/>
                  </a:lnTo>
                  <a:lnTo>
                    <a:pt x="1806978" y="766888"/>
                  </a:lnTo>
                  <a:lnTo>
                    <a:pt x="1798471" y="720724"/>
                  </a:lnTo>
                  <a:lnTo>
                    <a:pt x="1787674" y="675406"/>
                  </a:lnTo>
                  <a:lnTo>
                    <a:pt x="1774650" y="630998"/>
                  </a:lnTo>
                  <a:lnTo>
                    <a:pt x="1759462" y="587561"/>
                  </a:lnTo>
                  <a:lnTo>
                    <a:pt x="1742172" y="545158"/>
                  </a:lnTo>
                  <a:lnTo>
                    <a:pt x="1722844" y="503853"/>
                  </a:lnTo>
                  <a:lnTo>
                    <a:pt x="1701540" y="463708"/>
                  </a:lnTo>
                  <a:lnTo>
                    <a:pt x="1678323" y="424787"/>
                  </a:lnTo>
                  <a:lnTo>
                    <a:pt x="1653256" y="387151"/>
                  </a:lnTo>
                  <a:lnTo>
                    <a:pt x="1626402" y="350865"/>
                  </a:lnTo>
                  <a:lnTo>
                    <a:pt x="1597823" y="315990"/>
                  </a:lnTo>
                  <a:lnTo>
                    <a:pt x="1567583" y="282589"/>
                  </a:lnTo>
                  <a:lnTo>
                    <a:pt x="1535745" y="250726"/>
                  </a:lnTo>
                  <a:lnTo>
                    <a:pt x="1502371" y="220463"/>
                  </a:lnTo>
                  <a:lnTo>
                    <a:pt x="1467523" y="191863"/>
                  </a:lnTo>
                  <a:lnTo>
                    <a:pt x="1431266" y="164989"/>
                  </a:lnTo>
                  <a:lnTo>
                    <a:pt x="1393661" y="139904"/>
                  </a:lnTo>
                  <a:lnTo>
                    <a:pt x="1354772" y="116671"/>
                  </a:lnTo>
                  <a:lnTo>
                    <a:pt x="1314662" y="95352"/>
                  </a:lnTo>
                  <a:lnTo>
                    <a:pt x="1273392" y="76010"/>
                  </a:lnTo>
                  <a:lnTo>
                    <a:pt x="1231027" y="58708"/>
                  </a:lnTo>
                  <a:lnTo>
                    <a:pt x="1187629" y="43509"/>
                  </a:lnTo>
                  <a:lnTo>
                    <a:pt x="1143261" y="30477"/>
                  </a:lnTo>
                  <a:lnTo>
                    <a:pt x="1097985" y="19672"/>
                  </a:lnTo>
                  <a:lnTo>
                    <a:pt x="1051865" y="11160"/>
                  </a:lnTo>
                  <a:lnTo>
                    <a:pt x="1004963" y="5002"/>
                  </a:lnTo>
                  <a:lnTo>
                    <a:pt x="957342" y="1260"/>
                  </a:lnTo>
                  <a:lnTo>
                    <a:pt x="909066" y="0"/>
                  </a:lnTo>
                  <a:close/>
                </a:path>
              </a:pathLst>
            </a:custGeom>
            <a:solidFill>
              <a:srgbClr val="EF3E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91106" y="2878073"/>
              <a:ext cx="1205483" cy="130454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48180" y="4995164"/>
            <a:ext cx="2291080" cy="73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eXGyreAdventor"/>
                <a:cs typeface="TeXGyreAdventor"/>
              </a:rPr>
              <a:t>ABOUT THE</a:t>
            </a:r>
            <a:r>
              <a:rPr sz="2300" spc="-100" dirty="0">
                <a:latin typeface="TeXGyreAdventor"/>
                <a:cs typeface="TeXGyreAdventor"/>
              </a:rPr>
              <a:t> </a:t>
            </a:r>
            <a:r>
              <a:rPr sz="2300" spc="-5" dirty="0">
                <a:latin typeface="TeXGyreAdventor"/>
                <a:cs typeface="TeXGyreAdventor"/>
              </a:rPr>
              <a:t>GSM</a:t>
            </a:r>
            <a:endParaRPr sz="2300">
              <a:latin typeface="TeXGyreAdventor"/>
              <a:cs typeface="TeXGyreAdventor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300" spc="-5" dirty="0">
                <a:latin typeface="TeXGyreAdventor"/>
                <a:cs typeface="TeXGyreAdventor"/>
              </a:rPr>
              <a:t>MODULE</a:t>
            </a:r>
            <a:endParaRPr sz="2300">
              <a:latin typeface="TeXGyreAdventor"/>
              <a:cs typeface="TeXGyreAdvento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666988" y="2735579"/>
            <a:ext cx="1818639" cy="1818639"/>
            <a:chOff x="8666988" y="2735579"/>
            <a:chExt cx="1818639" cy="1818639"/>
          </a:xfrm>
        </p:grpSpPr>
        <p:sp>
          <p:nvSpPr>
            <p:cNvPr id="8" name="object 8"/>
            <p:cNvSpPr/>
            <p:nvPr/>
          </p:nvSpPr>
          <p:spPr>
            <a:xfrm>
              <a:off x="8666988" y="2735579"/>
              <a:ext cx="1818639" cy="1818639"/>
            </a:xfrm>
            <a:custGeom>
              <a:avLst/>
              <a:gdLst/>
              <a:ahLst/>
              <a:cxnLst/>
              <a:rect l="l" t="t" r="r" b="b"/>
              <a:pathLst>
                <a:path w="1818640" h="1818639">
                  <a:moveTo>
                    <a:pt x="909065" y="0"/>
                  </a:moveTo>
                  <a:lnTo>
                    <a:pt x="860789" y="1260"/>
                  </a:lnTo>
                  <a:lnTo>
                    <a:pt x="813168" y="4998"/>
                  </a:lnTo>
                  <a:lnTo>
                    <a:pt x="766266" y="11153"/>
                  </a:lnTo>
                  <a:lnTo>
                    <a:pt x="720146" y="19660"/>
                  </a:lnTo>
                  <a:lnTo>
                    <a:pt x="674870" y="30457"/>
                  </a:lnTo>
                  <a:lnTo>
                    <a:pt x="630502" y="43481"/>
                  </a:lnTo>
                  <a:lnTo>
                    <a:pt x="587104" y="58669"/>
                  </a:lnTo>
                  <a:lnTo>
                    <a:pt x="544739" y="75959"/>
                  </a:lnTo>
                  <a:lnTo>
                    <a:pt x="503469" y="95287"/>
                  </a:lnTo>
                  <a:lnTo>
                    <a:pt x="463359" y="116591"/>
                  </a:lnTo>
                  <a:lnTo>
                    <a:pt x="424470" y="139808"/>
                  </a:lnTo>
                  <a:lnTo>
                    <a:pt x="386865" y="164875"/>
                  </a:lnTo>
                  <a:lnTo>
                    <a:pt x="350608" y="191729"/>
                  </a:lnTo>
                  <a:lnTo>
                    <a:pt x="315760" y="220308"/>
                  </a:lnTo>
                  <a:lnTo>
                    <a:pt x="282386" y="250548"/>
                  </a:lnTo>
                  <a:lnTo>
                    <a:pt x="250548" y="282386"/>
                  </a:lnTo>
                  <a:lnTo>
                    <a:pt x="220308" y="315760"/>
                  </a:lnTo>
                  <a:lnTo>
                    <a:pt x="191729" y="350608"/>
                  </a:lnTo>
                  <a:lnTo>
                    <a:pt x="164875" y="386865"/>
                  </a:lnTo>
                  <a:lnTo>
                    <a:pt x="139808" y="424470"/>
                  </a:lnTo>
                  <a:lnTo>
                    <a:pt x="116591" y="463359"/>
                  </a:lnTo>
                  <a:lnTo>
                    <a:pt x="95287" y="503469"/>
                  </a:lnTo>
                  <a:lnTo>
                    <a:pt x="75959" y="544739"/>
                  </a:lnTo>
                  <a:lnTo>
                    <a:pt x="58669" y="587104"/>
                  </a:lnTo>
                  <a:lnTo>
                    <a:pt x="43481" y="630502"/>
                  </a:lnTo>
                  <a:lnTo>
                    <a:pt x="30457" y="674870"/>
                  </a:lnTo>
                  <a:lnTo>
                    <a:pt x="19660" y="720146"/>
                  </a:lnTo>
                  <a:lnTo>
                    <a:pt x="11153" y="766266"/>
                  </a:lnTo>
                  <a:lnTo>
                    <a:pt x="4998" y="813168"/>
                  </a:lnTo>
                  <a:lnTo>
                    <a:pt x="1260" y="860789"/>
                  </a:lnTo>
                  <a:lnTo>
                    <a:pt x="0" y="909066"/>
                  </a:lnTo>
                  <a:lnTo>
                    <a:pt x="1260" y="957342"/>
                  </a:lnTo>
                  <a:lnTo>
                    <a:pt x="4998" y="1004963"/>
                  </a:lnTo>
                  <a:lnTo>
                    <a:pt x="11153" y="1051865"/>
                  </a:lnTo>
                  <a:lnTo>
                    <a:pt x="19660" y="1097985"/>
                  </a:lnTo>
                  <a:lnTo>
                    <a:pt x="30457" y="1143261"/>
                  </a:lnTo>
                  <a:lnTo>
                    <a:pt x="43481" y="1187629"/>
                  </a:lnTo>
                  <a:lnTo>
                    <a:pt x="58669" y="1231027"/>
                  </a:lnTo>
                  <a:lnTo>
                    <a:pt x="75959" y="1273392"/>
                  </a:lnTo>
                  <a:lnTo>
                    <a:pt x="95287" y="1314662"/>
                  </a:lnTo>
                  <a:lnTo>
                    <a:pt x="116591" y="1354772"/>
                  </a:lnTo>
                  <a:lnTo>
                    <a:pt x="139808" y="1393661"/>
                  </a:lnTo>
                  <a:lnTo>
                    <a:pt x="164875" y="1431266"/>
                  </a:lnTo>
                  <a:lnTo>
                    <a:pt x="191729" y="1467523"/>
                  </a:lnTo>
                  <a:lnTo>
                    <a:pt x="220308" y="1502371"/>
                  </a:lnTo>
                  <a:lnTo>
                    <a:pt x="250548" y="1535745"/>
                  </a:lnTo>
                  <a:lnTo>
                    <a:pt x="282386" y="1567583"/>
                  </a:lnTo>
                  <a:lnTo>
                    <a:pt x="315760" y="1597823"/>
                  </a:lnTo>
                  <a:lnTo>
                    <a:pt x="350608" y="1626402"/>
                  </a:lnTo>
                  <a:lnTo>
                    <a:pt x="386865" y="1653256"/>
                  </a:lnTo>
                  <a:lnTo>
                    <a:pt x="424470" y="1678323"/>
                  </a:lnTo>
                  <a:lnTo>
                    <a:pt x="463359" y="1701540"/>
                  </a:lnTo>
                  <a:lnTo>
                    <a:pt x="503469" y="1722844"/>
                  </a:lnTo>
                  <a:lnTo>
                    <a:pt x="544739" y="1742172"/>
                  </a:lnTo>
                  <a:lnTo>
                    <a:pt x="587104" y="1759462"/>
                  </a:lnTo>
                  <a:lnTo>
                    <a:pt x="630502" y="1774650"/>
                  </a:lnTo>
                  <a:lnTo>
                    <a:pt x="674870" y="1787674"/>
                  </a:lnTo>
                  <a:lnTo>
                    <a:pt x="720146" y="1798471"/>
                  </a:lnTo>
                  <a:lnTo>
                    <a:pt x="766266" y="1806978"/>
                  </a:lnTo>
                  <a:lnTo>
                    <a:pt x="813168" y="1813133"/>
                  </a:lnTo>
                  <a:lnTo>
                    <a:pt x="860789" y="1816871"/>
                  </a:lnTo>
                  <a:lnTo>
                    <a:pt x="909065" y="1818132"/>
                  </a:lnTo>
                  <a:lnTo>
                    <a:pt x="957342" y="1816871"/>
                  </a:lnTo>
                  <a:lnTo>
                    <a:pt x="1004963" y="1813133"/>
                  </a:lnTo>
                  <a:lnTo>
                    <a:pt x="1051865" y="1806978"/>
                  </a:lnTo>
                  <a:lnTo>
                    <a:pt x="1097985" y="1798471"/>
                  </a:lnTo>
                  <a:lnTo>
                    <a:pt x="1143261" y="1787674"/>
                  </a:lnTo>
                  <a:lnTo>
                    <a:pt x="1187629" y="1774650"/>
                  </a:lnTo>
                  <a:lnTo>
                    <a:pt x="1231027" y="1759462"/>
                  </a:lnTo>
                  <a:lnTo>
                    <a:pt x="1273392" y="1742172"/>
                  </a:lnTo>
                  <a:lnTo>
                    <a:pt x="1314662" y="1722844"/>
                  </a:lnTo>
                  <a:lnTo>
                    <a:pt x="1354772" y="1701540"/>
                  </a:lnTo>
                  <a:lnTo>
                    <a:pt x="1393661" y="1678323"/>
                  </a:lnTo>
                  <a:lnTo>
                    <a:pt x="1431266" y="1653256"/>
                  </a:lnTo>
                  <a:lnTo>
                    <a:pt x="1467523" y="1626402"/>
                  </a:lnTo>
                  <a:lnTo>
                    <a:pt x="1502371" y="1597823"/>
                  </a:lnTo>
                  <a:lnTo>
                    <a:pt x="1535745" y="1567583"/>
                  </a:lnTo>
                  <a:lnTo>
                    <a:pt x="1567583" y="1535745"/>
                  </a:lnTo>
                  <a:lnTo>
                    <a:pt x="1597823" y="1502371"/>
                  </a:lnTo>
                  <a:lnTo>
                    <a:pt x="1626402" y="1467523"/>
                  </a:lnTo>
                  <a:lnTo>
                    <a:pt x="1653256" y="1431266"/>
                  </a:lnTo>
                  <a:lnTo>
                    <a:pt x="1678323" y="1393661"/>
                  </a:lnTo>
                  <a:lnTo>
                    <a:pt x="1701540" y="1354772"/>
                  </a:lnTo>
                  <a:lnTo>
                    <a:pt x="1722844" y="1314662"/>
                  </a:lnTo>
                  <a:lnTo>
                    <a:pt x="1742172" y="1273392"/>
                  </a:lnTo>
                  <a:lnTo>
                    <a:pt x="1759462" y="1231027"/>
                  </a:lnTo>
                  <a:lnTo>
                    <a:pt x="1774650" y="1187629"/>
                  </a:lnTo>
                  <a:lnTo>
                    <a:pt x="1787674" y="1143261"/>
                  </a:lnTo>
                  <a:lnTo>
                    <a:pt x="1798471" y="1097985"/>
                  </a:lnTo>
                  <a:lnTo>
                    <a:pt x="1806978" y="1051865"/>
                  </a:lnTo>
                  <a:lnTo>
                    <a:pt x="1813133" y="1004963"/>
                  </a:lnTo>
                  <a:lnTo>
                    <a:pt x="1816871" y="957342"/>
                  </a:lnTo>
                  <a:lnTo>
                    <a:pt x="1818131" y="909066"/>
                  </a:lnTo>
                  <a:lnTo>
                    <a:pt x="1816871" y="860789"/>
                  </a:lnTo>
                  <a:lnTo>
                    <a:pt x="1813133" y="813168"/>
                  </a:lnTo>
                  <a:lnTo>
                    <a:pt x="1806978" y="766266"/>
                  </a:lnTo>
                  <a:lnTo>
                    <a:pt x="1798471" y="720146"/>
                  </a:lnTo>
                  <a:lnTo>
                    <a:pt x="1787674" y="674870"/>
                  </a:lnTo>
                  <a:lnTo>
                    <a:pt x="1774650" y="630502"/>
                  </a:lnTo>
                  <a:lnTo>
                    <a:pt x="1759462" y="587104"/>
                  </a:lnTo>
                  <a:lnTo>
                    <a:pt x="1742172" y="544739"/>
                  </a:lnTo>
                  <a:lnTo>
                    <a:pt x="1722844" y="503469"/>
                  </a:lnTo>
                  <a:lnTo>
                    <a:pt x="1701540" y="463359"/>
                  </a:lnTo>
                  <a:lnTo>
                    <a:pt x="1678323" y="424470"/>
                  </a:lnTo>
                  <a:lnTo>
                    <a:pt x="1653256" y="386865"/>
                  </a:lnTo>
                  <a:lnTo>
                    <a:pt x="1626402" y="350608"/>
                  </a:lnTo>
                  <a:lnTo>
                    <a:pt x="1597823" y="315760"/>
                  </a:lnTo>
                  <a:lnTo>
                    <a:pt x="1567583" y="282386"/>
                  </a:lnTo>
                  <a:lnTo>
                    <a:pt x="1535745" y="250548"/>
                  </a:lnTo>
                  <a:lnTo>
                    <a:pt x="1502371" y="220308"/>
                  </a:lnTo>
                  <a:lnTo>
                    <a:pt x="1467523" y="191729"/>
                  </a:lnTo>
                  <a:lnTo>
                    <a:pt x="1431266" y="164875"/>
                  </a:lnTo>
                  <a:lnTo>
                    <a:pt x="1393661" y="139808"/>
                  </a:lnTo>
                  <a:lnTo>
                    <a:pt x="1354772" y="116591"/>
                  </a:lnTo>
                  <a:lnTo>
                    <a:pt x="1314662" y="95287"/>
                  </a:lnTo>
                  <a:lnTo>
                    <a:pt x="1273392" y="75959"/>
                  </a:lnTo>
                  <a:lnTo>
                    <a:pt x="1231027" y="58669"/>
                  </a:lnTo>
                  <a:lnTo>
                    <a:pt x="1187629" y="43481"/>
                  </a:lnTo>
                  <a:lnTo>
                    <a:pt x="1143261" y="30457"/>
                  </a:lnTo>
                  <a:lnTo>
                    <a:pt x="1097985" y="19660"/>
                  </a:lnTo>
                  <a:lnTo>
                    <a:pt x="1051865" y="11153"/>
                  </a:lnTo>
                  <a:lnTo>
                    <a:pt x="1004963" y="4998"/>
                  </a:lnTo>
                  <a:lnTo>
                    <a:pt x="957342" y="1260"/>
                  </a:lnTo>
                  <a:lnTo>
                    <a:pt x="909065" y="0"/>
                  </a:lnTo>
                  <a:close/>
                </a:path>
              </a:pathLst>
            </a:custGeom>
            <a:solidFill>
              <a:srgbClr val="3487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96934" y="2917697"/>
              <a:ext cx="1231392" cy="1438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5186171" y="2634995"/>
            <a:ext cx="1819910" cy="1818639"/>
            <a:chOff x="5186171" y="2634995"/>
            <a:chExt cx="1819910" cy="1818639"/>
          </a:xfrm>
        </p:grpSpPr>
        <p:sp>
          <p:nvSpPr>
            <p:cNvPr id="11" name="object 11"/>
            <p:cNvSpPr/>
            <p:nvPr/>
          </p:nvSpPr>
          <p:spPr>
            <a:xfrm>
              <a:off x="5186171" y="2634995"/>
              <a:ext cx="1819910" cy="1818639"/>
            </a:xfrm>
            <a:custGeom>
              <a:avLst/>
              <a:gdLst/>
              <a:ahLst/>
              <a:cxnLst/>
              <a:rect l="l" t="t" r="r" b="b"/>
              <a:pathLst>
                <a:path w="1819909" h="1818639">
                  <a:moveTo>
                    <a:pt x="909827" y="0"/>
                  </a:moveTo>
                  <a:lnTo>
                    <a:pt x="861503" y="1260"/>
                  </a:lnTo>
                  <a:lnTo>
                    <a:pt x="813835" y="4998"/>
                  </a:lnTo>
                  <a:lnTo>
                    <a:pt x="766888" y="11153"/>
                  </a:lnTo>
                  <a:lnTo>
                    <a:pt x="720724" y="19660"/>
                  </a:lnTo>
                  <a:lnTo>
                    <a:pt x="675406" y="30457"/>
                  </a:lnTo>
                  <a:lnTo>
                    <a:pt x="630998" y="43481"/>
                  </a:lnTo>
                  <a:lnTo>
                    <a:pt x="587561" y="58669"/>
                  </a:lnTo>
                  <a:lnTo>
                    <a:pt x="545158" y="75959"/>
                  </a:lnTo>
                  <a:lnTo>
                    <a:pt x="503853" y="95287"/>
                  </a:lnTo>
                  <a:lnTo>
                    <a:pt x="463708" y="116591"/>
                  </a:lnTo>
                  <a:lnTo>
                    <a:pt x="424787" y="139808"/>
                  </a:lnTo>
                  <a:lnTo>
                    <a:pt x="387151" y="164875"/>
                  </a:lnTo>
                  <a:lnTo>
                    <a:pt x="350865" y="191729"/>
                  </a:lnTo>
                  <a:lnTo>
                    <a:pt x="315990" y="220308"/>
                  </a:lnTo>
                  <a:lnTo>
                    <a:pt x="282589" y="250548"/>
                  </a:lnTo>
                  <a:lnTo>
                    <a:pt x="250726" y="282386"/>
                  </a:lnTo>
                  <a:lnTo>
                    <a:pt x="220463" y="315760"/>
                  </a:lnTo>
                  <a:lnTo>
                    <a:pt x="191863" y="350608"/>
                  </a:lnTo>
                  <a:lnTo>
                    <a:pt x="164989" y="386865"/>
                  </a:lnTo>
                  <a:lnTo>
                    <a:pt x="139904" y="424470"/>
                  </a:lnTo>
                  <a:lnTo>
                    <a:pt x="116671" y="463359"/>
                  </a:lnTo>
                  <a:lnTo>
                    <a:pt x="95352" y="503469"/>
                  </a:lnTo>
                  <a:lnTo>
                    <a:pt x="76010" y="544739"/>
                  </a:lnTo>
                  <a:lnTo>
                    <a:pt x="58708" y="587104"/>
                  </a:lnTo>
                  <a:lnTo>
                    <a:pt x="43509" y="630502"/>
                  </a:lnTo>
                  <a:lnTo>
                    <a:pt x="30477" y="674870"/>
                  </a:lnTo>
                  <a:lnTo>
                    <a:pt x="19672" y="720146"/>
                  </a:lnTo>
                  <a:lnTo>
                    <a:pt x="11160" y="766266"/>
                  </a:lnTo>
                  <a:lnTo>
                    <a:pt x="5002" y="813168"/>
                  </a:lnTo>
                  <a:lnTo>
                    <a:pt x="1260" y="860789"/>
                  </a:lnTo>
                  <a:lnTo>
                    <a:pt x="0" y="909065"/>
                  </a:lnTo>
                  <a:lnTo>
                    <a:pt x="1260" y="957342"/>
                  </a:lnTo>
                  <a:lnTo>
                    <a:pt x="5002" y="1004963"/>
                  </a:lnTo>
                  <a:lnTo>
                    <a:pt x="11160" y="1051865"/>
                  </a:lnTo>
                  <a:lnTo>
                    <a:pt x="19672" y="1097985"/>
                  </a:lnTo>
                  <a:lnTo>
                    <a:pt x="30477" y="1143261"/>
                  </a:lnTo>
                  <a:lnTo>
                    <a:pt x="43509" y="1187629"/>
                  </a:lnTo>
                  <a:lnTo>
                    <a:pt x="58708" y="1231027"/>
                  </a:lnTo>
                  <a:lnTo>
                    <a:pt x="76010" y="1273392"/>
                  </a:lnTo>
                  <a:lnTo>
                    <a:pt x="95352" y="1314662"/>
                  </a:lnTo>
                  <a:lnTo>
                    <a:pt x="116671" y="1354772"/>
                  </a:lnTo>
                  <a:lnTo>
                    <a:pt x="139904" y="1393661"/>
                  </a:lnTo>
                  <a:lnTo>
                    <a:pt x="164989" y="1431266"/>
                  </a:lnTo>
                  <a:lnTo>
                    <a:pt x="191863" y="1467523"/>
                  </a:lnTo>
                  <a:lnTo>
                    <a:pt x="220463" y="1502371"/>
                  </a:lnTo>
                  <a:lnTo>
                    <a:pt x="250726" y="1535745"/>
                  </a:lnTo>
                  <a:lnTo>
                    <a:pt x="282589" y="1567583"/>
                  </a:lnTo>
                  <a:lnTo>
                    <a:pt x="315990" y="1597823"/>
                  </a:lnTo>
                  <a:lnTo>
                    <a:pt x="350865" y="1626402"/>
                  </a:lnTo>
                  <a:lnTo>
                    <a:pt x="387151" y="1653256"/>
                  </a:lnTo>
                  <a:lnTo>
                    <a:pt x="424787" y="1678323"/>
                  </a:lnTo>
                  <a:lnTo>
                    <a:pt x="463708" y="1701540"/>
                  </a:lnTo>
                  <a:lnTo>
                    <a:pt x="503853" y="1722844"/>
                  </a:lnTo>
                  <a:lnTo>
                    <a:pt x="545158" y="1742172"/>
                  </a:lnTo>
                  <a:lnTo>
                    <a:pt x="587561" y="1759462"/>
                  </a:lnTo>
                  <a:lnTo>
                    <a:pt x="630998" y="1774650"/>
                  </a:lnTo>
                  <a:lnTo>
                    <a:pt x="675406" y="1787674"/>
                  </a:lnTo>
                  <a:lnTo>
                    <a:pt x="720724" y="1798471"/>
                  </a:lnTo>
                  <a:lnTo>
                    <a:pt x="766888" y="1806978"/>
                  </a:lnTo>
                  <a:lnTo>
                    <a:pt x="813835" y="1813133"/>
                  </a:lnTo>
                  <a:lnTo>
                    <a:pt x="861503" y="1816871"/>
                  </a:lnTo>
                  <a:lnTo>
                    <a:pt x="909827" y="1818131"/>
                  </a:lnTo>
                  <a:lnTo>
                    <a:pt x="958152" y="1816871"/>
                  </a:lnTo>
                  <a:lnTo>
                    <a:pt x="1005820" y="1813133"/>
                  </a:lnTo>
                  <a:lnTo>
                    <a:pt x="1052767" y="1806978"/>
                  </a:lnTo>
                  <a:lnTo>
                    <a:pt x="1098931" y="1798471"/>
                  </a:lnTo>
                  <a:lnTo>
                    <a:pt x="1144249" y="1787674"/>
                  </a:lnTo>
                  <a:lnTo>
                    <a:pt x="1188657" y="1774650"/>
                  </a:lnTo>
                  <a:lnTo>
                    <a:pt x="1232094" y="1759462"/>
                  </a:lnTo>
                  <a:lnTo>
                    <a:pt x="1274497" y="1742172"/>
                  </a:lnTo>
                  <a:lnTo>
                    <a:pt x="1315802" y="1722844"/>
                  </a:lnTo>
                  <a:lnTo>
                    <a:pt x="1355947" y="1701540"/>
                  </a:lnTo>
                  <a:lnTo>
                    <a:pt x="1394868" y="1678323"/>
                  </a:lnTo>
                  <a:lnTo>
                    <a:pt x="1432504" y="1653256"/>
                  </a:lnTo>
                  <a:lnTo>
                    <a:pt x="1468790" y="1626402"/>
                  </a:lnTo>
                  <a:lnTo>
                    <a:pt x="1503665" y="1597823"/>
                  </a:lnTo>
                  <a:lnTo>
                    <a:pt x="1537066" y="1567583"/>
                  </a:lnTo>
                  <a:lnTo>
                    <a:pt x="1568929" y="1535745"/>
                  </a:lnTo>
                  <a:lnTo>
                    <a:pt x="1599192" y="1502371"/>
                  </a:lnTo>
                  <a:lnTo>
                    <a:pt x="1627792" y="1467523"/>
                  </a:lnTo>
                  <a:lnTo>
                    <a:pt x="1654666" y="1431266"/>
                  </a:lnTo>
                  <a:lnTo>
                    <a:pt x="1679751" y="1393661"/>
                  </a:lnTo>
                  <a:lnTo>
                    <a:pt x="1702984" y="1354772"/>
                  </a:lnTo>
                  <a:lnTo>
                    <a:pt x="1724303" y="1314662"/>
                  </a:lnTo>
                  <a:lnTo>
                    <a:pt x="1743645" y="1273392"/>
                  </a:lnTo>
                  <a:lnTo>
                    <a:pt x="1760947" y="1231027"/>
                  </a:lnTo>
                  <a:lnTo>
                    <a:pt x="1776146" y="1187629"/>
                  </a:lnTo>
                  <a:lnTo>
                    <a:pt x="1789178" y="1143261"/>
                  </a:lnTo>
                  <a:lnTo>
                    <a:pt x="1799983" y="1097985"/>
                  </a:lnTo>
                  <a:lnTo>
                    <a:pt x="1808495" y="1051865"/>
                  </a:lnTo>
                  <a:lnTo>
                    <a:pt x="1814653" y="1004963"/>
                  </a:lnTo>
                  <a:lnTo>
                    <a:pt x="1818395" y="957342"/>
                  </a:lnTo>
                  <a:lnTo>
                    <a:pt x="1819655" y="909065"/>
                  </a:lnTo>
                  <a:lnTo>
                    <a:pt x="1818395" y="860789"/>
                  </a:lnTo>
                  <a:lnTo>
                    <a:pt x="1814653" y="813168"/>
                  </a:lnTo>
                  <a:lnTo>
                    <a:pt x="1808495" y="766266"/>
                  </a:lnTo>
                  <a:lnTo>
                    <a:pt x="1799983" y="720146"/>
                  </a:lnTo>
                  <a:lnTo>
                    <a:pt x="1789178" y="674870"/>
                  </a:lnTo>
                  <a:lnTo>
                    <a:pt x="1776146" y="630502"/>
                  </a:lnTo>
                  <a:lnTo>
                    <a:pt x="1760947" y="587104"/>
                  </a:lnTo>
                  <a:lnTo>
                    <a:pt x="1743645" y="544739"/>
                  </a:lnTo>
                  <a:lnTo>
                    <a:pt x="1724303" y="503469"/>
                  </a:lnTo>
                  <a:lnTo>
                    <a:pt x="1702984" y="463359"/>
                  </a:lnTo>
                  <a:lnTo>
                    <a:pt x="1679751" y="424470"/>
                  </a:lnTo>
                  <a:lnTo>
                    <a:pt x="1654666" y="386865"/>
                  </a:lnTo>
                  <a:lnTo>
                    <a:pt x="1627792" y="350608"/>
                  </a:lnTo>
                  <a:lnTo>
                    <a:pt x="1599192" y="315760"/>
                  </a:lnTo>
                  <a:lnTo>
                    <a:pt x="1568929" y="282386"/>
                  </a:lnTo>
                  <a:lnTo>
                    <a:pt x="1537066" y="250548"/>
                  </a:lnTo>
                  <a:lnTo>
                    <a:pt x="1503665" y="220308"/>
                  </a:lnTo>
                  <a:lnTo>
                    <a:pt x="1468790" y="191729"/>
                  </a:lnTo>
                  <a:lnTo>
                    <a:pt x="1432504" y="164875"/>
                  </a:lnTo>
                  <a:lnTo>
                    <a:pt x="1394868" y="139808"/>
                  </a:lnTo>
                  <a:lnTo>
                    <a:pt x="1355947" y="116591"/>
                  </a:lnTo>
                  <a:lnTo>
                    <a:pt x="1315802" y="95287"/>
                  </a:lnTo>
                  <a:lnTo>
                    <a:pt x="1274497" y="75959"/>
                  </a:lnTo>
                  <a:lnTo>
                    <a:pt x="1232094" y="58669"/>
                  </a:lnTo>
                  <a:lnTo>
                    <a:pt x="1188657" y="43481"/>
                  </a:lnTo>
                  <a:lnTo>
                    <a:pt x="1144249" y="30457"/>
                  </a:lnTo>
                  <a:lnTo>
                    <a:pt x="1098931" y="19660"/>
                  </a:lnTo>
                  <a:lnTo>
                    <a:pt x="1052767" y="11153"/>
                  </a:lnTo>
                  <a:lnTo>
                    <a:pt x="1005820" y="4998"/>
                  </a:lnTo>
                  <a:lnTo>
                    <a:pt x="958152" y="1260"/>
                  </a:lnTo>
                  <a:lnTo>
                    <a:pt x="909827" y="0"/>
                  </a:lnTo>
                  <a:close/>
                </a:path>
              </a:pathLst>
            </a:custGeom>
            <a:solidFill>
              <a:srgbClr val="F8D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33821" y="2974085"/>
              <a:ext cx="1325879" cy="1303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988297" y="4995164"/>
            <a:ext cx="122110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eXGyreAdventor"/>
                <a:cs typeface="TeXGyreAdventor"/>
              </a:rPr>
              <a:t>MOBILES</a:t>
            </a:r>
            <a:endParaRPr sz="2300">
              <a:latin typeface="TeXGyreAdventor"/>
              <a:cs typeface="TeXGyreAdvento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7917" y="4873244"/>
            <a:ext cx="272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eXGyreAdventor"/>
                <a:cs typeface="TeXGyreAdventor"/>
              </a:rPr>
              <a:t>8051</a:t>
            </a:r>
            <a:r>
              <a:rPr sz="1800" spc="-15" dirty="0">
                <a:latin typeface="TeXGyreAdventor"/>
                <a:cs typeface="TeXGyreAdventor"/>
              </a:rPr>
              <a:t> </a:t>
            </a:r>
            <a:r>
              <a:rPr sz="1800" spc="-5" dirty="0">
                <a:latin typeface="TeXGyreAdventor"/>
                <a:cs typeface="TeXGyreAdventor"/>
              </a:rPr>
              <a:t>MICR-CONTROLLER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937717"/>
            <a:ext cx="8630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1" spc="-5" dirty="0">
                <a:latin typeface="TeXGyreAdventor"/>
                <a:cs typeface="TeXGyreAdventor"/>
              </a:rPr>
              <a:t>SITUATION: </a:t>
            </a:r>
            <a:r>
              <a:rPr sz="4400" b="1" i="1" dirty="0">
                <a:latin typeface="TeXGyreAdventor"/>
                <a:cs typeface="TeXGyreAdventor"/>
              </a:rPr>
              <a:t>faced by many of</a:t>
            </a:r>
            <a:r>
              <a:rPr sz="4400" b="1" i="1" spc="-200" dirty="0">
                <a:latin typeface="TeXGyreAdventor"/>
                <a:cs typeface="TeXGyreAdventor"/>
              </a:rPr>
              <a:t> </a:t>
            </a:r>
            <a:r>
              <a:rPr sz="4400" b="1" i="1" dirty="0">
                <a:latin typeface="TeXGyreAdventor"/>
                <a:cs typeface="TeXGyreAdventor"/>
              </a:rPr>
              <a:t>us</a:t>
            </a:r>
            <a:endParaRPr sz="44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62771" y="4405884"/>
            <a:ext cx="3361944" cy="18912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1600" y="1758695"/>
            <a:ext cx="5539740" cy="445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020557" y="2178558"/>
            <a:ext cx="26727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eXGyreAdventor"/>
                <a:cs typeface="TeXGyreAdventor"/>
              </a:rPr>
              <a:t>Idea </a:t>
            </a:r>
            <a:r>
              <a:rPr sz="1800" spc="-5" dirty="0">
                <a:latin typeface="TeXGyreAdventor"/>
                <a:cs typeface="TeXGyreAdventor"/>
              </a:rPr>
              <a:t>comes </a:t>
            </a:r>
            <a:r>
              <a:rPr sz="1800" spc="-10" dirty="0">
                <a:latin typeface="TeXGyreAdventor"/>
                <a:cs typeface="TeXGyreAdventor"/>
              </a:rPr>
              <a:t>here </a:t>
            </a:r>
            <a:r>
              <a:rPr sz="1800" dirty="0">
                <a:latin typeface="TeXGyreAdventor"/>
                <a:cs typeface="TeXGyreAdventor"/>
              </a:rPr>
              <a:t>very  simple </a:t>
            </a:r>
            <a:r>
              <a:rPr sz="1800" spc="-10" dirty="0">
                <a:latin typeface="TeXGyreAdventor"/>
                <a:cs typeface="TeXGyreAdventor"/>
              </a:rPr>
              <a:t>and sweet the  </a:t>
            </a:r>
            <a:r>
              <a:rPr sz="1800" spc="-5" dirty="0">
                <a:latin typeface="TeXGyreAdventor"/>
                <a:cs typeface="TeXGyreAdventor"/>
              </a:rPr>
              <a:t>remote </a:t>
            </a:r>
            <a:r>
              <a:rPr sz="1800" dirty="0">
                <a:latin typeface="TeXGyreAdventor"/>
                <a:cs typeface="TeXGyreAdventor"/>
              </a:rPr>
              <a:t>simple mobile</a:t>
            </a:r>
            <a:r>
              <a:rPr sz="1800" spc="-70" dirty="0">
                <a:latin typeface="TeXGyreAdventor"/>
                <a:cs typeface="TeXGyreAdventor"/>
              </a:rPr>
              <a:t> </a:t>
            </a:r>
            <a:r>
              <a:rPr sz="1800" spc="10" dirty="0">
                <a:latin typeface="TeXGyreAdventor"/>
                <a:cs typeface="TeXGyreAdventor"/>
              </a:rPr>
              <a:t>in  </a:t>
            </a:r>
            <a:r>
              <a:rPr sz="1800" spc="-10" dirty="0">
                <a:latin typeface="TeXGyreAdventor"/>
                <a:cs typeface="TeXGyreAdventor"/>
              </a:rPr>
              <a:t>handy </a:t>
            </a:r>
            <a:r>
              <a:rPr sz="1800" spc="-15" dirty="0">
                <a:latin typeface="TeXGyreAdventor"/>
                <a:cs typeface="TeXGyreAdventor"/>
              </a:rPr>
              <a:t>when </a:t>
            </a:r>
            <a:r>
              <a:rPr sz="1800" spc="10" dirty="0">
                <a:latin typeface="TeXGyreAdventor"/>
                <a:cs typeface="TeXGyreAdventor"/>
              </a:rPr>
              <a:t>in</a:t>
            </a:r>
            <a:r>
              <a:rPr sz="1800" spc="40" dirty="0">
                <a:latin typeface="TeXGyreAdventor"/>
                <a:cs typeface="TeXGyreAdventor"/>
              </a:rPr>
              <a:t> </a:t>
            </a:r>
            <a:r>
              <a:rPr sz="1800" spc="-10" dirty="0">
                <a:latin typeface="TeXGyreAdventor"/>
                <a:cs typeface="TeXGyreAdventor"/>
              </a:rPr>
              <a:t>need.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525" y="695705"/>
            <a:ext cx="898969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84860" marR="5080" indent="-772795">
              <a:lnSpc>
                <a:spcPts val="4320"/>
              </a:lnSpc>
              <a:spcBef>
                <a:spcPts val="640"/>
              </a:spcBef>
              <a:tabLst>
                <a:tab pos="1597025" algn="l"/>
                <a:tab pos="2423795" algn="l"/>
                <a:tab pos="5136515" algn="l"/>
              </a:tabLst>
            </a:pPr>
            <a:r>
              <a:rPr spc="-10" dirty="0"/>
              <a:t>GSM	</a:t>
            </a:r>
            <a:r>
              <a:rPr spc="-5" dirty="0"/>
              <a:t>as	</a:t>
            </a:r>
            <a:r>
              <a:rPr spc="-10" dirty="0"/>
              <a:t>part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20" dirty="0"/>
              <a:t> </a:t>
            </a:r>
            <a:r>
              <a:rPr spc="-5" dirty="0"/>
              <a:t>this	</a:t>
            </a:r>
            <a:r>
              <a:rPr spc="-10" dirty="0"/>
              <a:t>project involves  because,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135251"/>
            <a:ext cx="6420485" cy="244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Arial" panose="020B0604020202020204"/>
              <a:buChar char="◦"/>
              <a:tabLst>
                <a:tab pos="247015" algn="l"/>
                <a:tab pos="247650" algn="l"/>
              </a:tabLst>
            </a:pPr>
            <a:r>
              <a:rPr sz="1500" spc="-5" dirty="0">
                <a:latin typeface="TeXGyreAdventor"/>
                <a:cs typeface="TeXGyreAdventor"/>
              </a:rPr>
              <a:t>GSM </a:t>
            </a:r>
            <a:r>
              <a:rPr sz="1500" spc="5" dirty="0">
                <a:latin typeface="TeXGyreAdventor"/>
                <a:cs typeface="TeXGyreAdventor"/>
              </a:rPr>
              <a:t>is </a:t>
            </a:r>
            <a:r>
              <a:rPr sz="1500" dirty="0">
                <a:latin typeface="TeXGyreAdventor"/>
                <a:cs typeface="TeXGyreAdventor"/>
              </a:rPr>
              <a:t>a mobile communication</a:t>
            </a:r>
            <a:r>
              <a:rPr sz="1500" spc="-20" dirty="0">
                <a:latin typeface="TeXGyreAdventor"/>
                <a:cs typeface="TeXGyreAdventor"/>
              </a:rPr>
              <a:t> </a:t>
            </a:r>
            <a:r>
              <a:rPr sz="1500" spc="-5" dirty="0">
                <a:latin typeface="TeXGyreAdventor"/>
                <a:cs typeface="TeXGyreAdventor"/>
              </a:rPr>
              <a:t>modem.</a:t>
            </a:r>
            <a:endParaRPr sz="1500">
              <a:latin typeface="TeXGyreAdventor"/>
              <a:cs typeface="TeXGyreAdventor"/>
            </a:endParaRPr>
          </a:p>
          <a:p>
            <a:pPr marL="194945" indent="-182880">
              <a:lnSpc>
                <a:spcPct val="100000"/>
              </a:lnSpc>
              <a:spcBef>
                <a:spcPts val="1080"/>
              </a:spcBef>
              <a:buClr>
                <a:srgbClr val="252525"/>
              </a:buClr>
              <a:buFont typeface="Arial" panose="020B0604020202020204"/>
              <a:buChar char="◦"/>
              <a:tabLst>
                <a:tab pos="195580" algn="l"/>
              </a:tabLst>
            </a:pPr>
            <a:r>
              <a:rPr sz="1500" spc="-5" dirty="0">
                <a:latin typeface="TeXGyreAdventor"/>
                <a:cs typeface="TeXGyreAdventor"/>
              </a:rPr>
              <a:t>global </a:t>
            </a:r>
            <a:r>
              <a:rPr sz="1500" dirty="0">
                <a:latin typeface="TeXGyreAdventor"/>
                <a:cs typeface="TeXGyreAdventor"/>
              </a:rPr>
              <a:t>system </a:t>
            </a:r>
            <a:r>
              <a:rPr sz="1500" spc="-5" dirty="0">
                <a:latin typeface="TeXGyreAdventor"/>
                <a:cs typeface="TeXGyreAdventor"/>
              </a:rPr>
              <a:t>for </a:t>
            </a:r>
            <a:r>
              <a:rPr sz="1500" dirty="0">
                <a:latin typeface="TeXGyreAdventor"/>
                <a:cs typeface="TeXGyreAdventor"/>
              </a:rPr>
              <a:t>mobile</a:t>
            </a:r>
            <a:r>
              <a:rPr sz="1500" spc="-5" dirty="0">
                <a:latin typeface="TeXGyreAdventor"/>
                <a:cs typeface="TeXGyreAdventor"/>
              </a:rPr>
              <a:t> </a:t>
            </a:r>
            <a:r>
              <a:rPr sz="1500" dirty="0">
                <a:latin typeface="TeXGyreAdventor"/>
                <a:cs typeface="TeXGyreAdventor"/>
              </a:rPr>
              <a:t>communication</a:t>
            </a:r>
            <a:endParaRPr sz="1500">
              <a:latin typeface="TeXGyreAdventor"/>
              <a:cs typeface="TeXGyreAdventor"/>
            </a:endParaRPr>
          </a:p>
          <a:p>
            <a:pPr marL="194945" indent="-182880">
              <a:lnSpc>
                <a:spcPct val="100000"/>
              </a:lnSpc>
              <a:spcBef>
                <a:spcPts val="1080"/>
              </a:spcBef>
              <a:buClr>
                <a:srgbClr val="252525"/>
              </a:buClr>
              <a:buFont typeface="Arial" panose="020B0604020202020204"/>
              <a:buChar char="◦"/>
              <a:tabLst>
                <a:tab pos="195580" algn="l"/>
              </a:tabLst>
            </a:pPr>
            <a:r>
              <a:rPr sz="1500" b="1" spc="-10" dirty="0">
                <a:latin typeface="Gothic Uralic"/>
                <a:cs typeface="Gothic Uralic"/>
              </a:rPr>
              <a:t>850MHz, 900MHz, </a:t>
            </a:r>
            <a:r>
              <a:rPr sz="1500" b="1" spc="-5" dirty="0">
                <a:latin typeface="Gothic Uralic"/>
                <a:cs typeface="Gothic Uralic"/>
              </a:rPr>
              <a:t>1800MHz and 1900MHz </a:t>
            </a:r>
            <a:r>
              <a:rPr sz="1500" spc="-5" dirty="0">
                <a:latin typeface="TeXGyreAdventor"/>
                <a:cs typeface="TeXGyreAdventor"/>
              </a:rPr>
              <a:t>frequency</a:t>
            </a:r>
            <a:r>
              <a:rPr sz="1500" spc="80" dirty="0">
                <a:latin typeface="TeXGyreAdventor"/>
                <a:cs typeface="TeXGyreAdventor"/>
              </a:rPr>
              <a:t> </a:t>
            </a:r>
            <a:r>
              <a:rPr sz="1500" spc="-5" dirty="0">
                <a:latin typeface="TeXGyreAdventor"/>
                <a:cs typeface="TeXGyreAdventor"/>
              </a:rPr>
              <a:t>bands.</a:t>
            </a:r>
            <a:endParaRPr sz="1500">
              <a:latin typeface="TeXGyreAdventor"/>
              <a:cs typeface="TeXGyreAdventor"/>
            </a:endParaRPr>
          </a:p>
          <a:p>
            <a:pPr marL="194945" indent="-182880">
              <a:lnSpc>
                <a:spcPct val="100000"/>
              </a:lnSpc>
              <a:spcBef>
                <a:spcPts val="1080"/>
              </a:spcBef>
              <a:buClr>
                <a:srgbClr val="252525"/>
              </a:buClr>
              <a:buFont typeface="Arial" panose="020B0604020202020204"/>
              <a:buChar char="◦"/>
              <a:tabLst>
                <a:tab pos="195580" algn="l"/>
              </a:tabLst>
            </a:pPr>
            <a:r>
              <a:rPr sz="1500" spc="-5" dirty="0">
                <a:latin typeface="TeXGyreAdventor"/>
                <a:cs typeface="TeXGyreAdventor"/>
              </a:rPr>
              <a:t>TDMA technique </a:t>
            </a:r>
            <a:r>
              <a:rPr sz="1500" dirty="0">
                <a:latin typeface="TeXGyreAdventor"/>
                <a:cs typeface="TeXGyreAdventor"/>
              </a:rPr>
              <a:t>relies </a:t>
            </a:r>
            <a:r>
              <a:rPr sz="1500" spc="-5" dirty="0">
                <a:latin typeface="TeXGyreAdventor"/>
                <a:cs typeface="TeXGyreAdventor"/>
              </a:rPr>
              <a:t>on </a:t>
            </a:r>
            <a:r>
              <a:rPr sz="1500" dirty="0">
                <a:latin typeface="TeXGyreAdventor"/>
                <a:cs typeface="TeXGyreAdventor"/>
              </a:rPr>
              <a:t>assigning </a:t>
            </a:r>
            <a:r>
              <a:rPr sz="1500" b="1" spc="-5" dirty="0">
                <a:latin typeface="Gothic Uralic"/>
                <a:cs typeface="Gothic Uralic"/>
              </a:rPr>
              <a:t>different </a:t>
            </a:r>
            <a:r>
              <a:rPr sz="1500" b="1" spc="-10" dirty="0">
                <a:latin typeface="Gothic Uralic"/>
                <a:cs typeface="Gothic Uralic"/>
              </a:rPr>
              <a:t>time </a:t>
            </a:r>
            <a:r>
              <a:rPr sz="1500" b="1" spc="-5" dirty="0">
                <a:latin typeface="Gothic Uralic"/>
                <a:cs typeface="Gothic Uralic"/>
              </a:rPr>
              <a:t>slots </a:t>
            </a:r>
            <a:r>
              <a:rPr sz="1500" dirty="0">
                <a:latin typeface="TeXGyreAdventor"/>
                <a:cs typeface="TeXGyreAdventor"/>
              </a:rPr>
              <a:t>to</a:t>
            </a:r>
            <a:r>
              <a:rPr sz="1500" spc="60" dirty="0">
                <a:latin typeface="TeXGyreAdventor"/>
                <a:cs typeface="TeXGyreAdventor"/>
              </a:rPr>
              <a:t> </a:t>
            </a:r>
            <a:r>
              <a:rPr sz="1500" spc="-5" dirty="0">
                <a:latin typeface="TeXGyreAdventor"/>
                <a:cs typeface="TeXGyreAdventor"/>
              </a:rPr>
              <a:t>each</a:t>
            </a:r>
            <a:endParaRPr sz="1500">
              <a:latin typeface="TeXGyreAdventor"/>
              <a:cs typeface="TeXGyreAdventor"/>
            </a:endParaRPr>
          </a:p>
          <a:p>
            <a:pPr marL="222885">
              <a:lnSpc>
                <a:spcPct val="100000"/>
              </a:lnSpc>
              <a:spcBef>
                <a:spcPts val="1080"/>
              </a:spcBef>
            </a:pPr>
            <a:r>
              <a:rPr sz="1500" dirty="0">
                <a:latin typeface="TeXGyreAdventor"/>
                <a:cs typeface="TeXGyreAdventor"/>
              </a:rPr>
              <a:t>user on the </a:t>
            </a:r>
            <a:r>
              <a:rPr sz="1500" spc="-5" dirty="0">
                <a:latin typeface="TeXGyreAdventor"/>
                <a:cs typeface="TeXGyreAdventor"/>
              </a:rPr>
              <a:t>same</a:t>
            </a:r>
            <a:r>
              <a:rPr sz="1500" spc="-40" dirty="0">
                <a:latin typeface="TeXGyreAdventor"/>
                <a:cs typeface="TeXGyreAdventor"/>
              </a:rPr>
              <a:t> </a:t>
            </a:r>
            <a:r>
              <a:rPr sz="1500" spc="-5" dirty="0">
                <a:latin typeface="TeXGyreAdventor"/>
                <a:cs typeface="TeXGyreAdventor"/>
              </a:rPr>
              <a:t>frequency</a:t>
            </a:r>
            <a:endParaRPr sz="1500">
              <a:latin typeface="TeXGyreAdventor"/>
              <a:cs typeface="TeXGyreAdventor"/>
            </a:endParaRPr>
          </a:p>
          <a:p>
            <a:pPr marL="195580" marR="5080" indent="-195580">
              <a:lnSpc>
                <a:spcPct val="160000"/>
              </a:lnSpc>
              <a:buClr>
                <a:srgbClr val="252525"/>
              </a:buClr>
              <a:buFont typeface="Arial" panose="020B0604020202020204"/>
              <a:buChar char="◦"/>
              <a:tabLst>
                <a:tab pos="195580" algn="l"/>
              </a:tabLst>
            </a:pPr>
            <a:r>
              <a:rPr sz="1500" spc="-5" dirty="0">
                <a:latin typeface="TeXGyreAdventor"/>
                <a:cs typeface="TeXGyreAdventor"/>
              </a:rPr>
              <a:t>data </a:t>
            </a:r>
            <a:r>
              <a:rPr sz="1500" dirty="0">
                <a:latin typeface="TeXGyreAdventor"/>
                <a:cs typeface="TeXGyreAdventor"/>
              </a:rPr>
              <a:t>transmission </a:t>
            </a:r>
            <a:r>
              <a:rPr sz="1500" spc="-5" dirty="0">
                <a:latin typeface="TeXGyreAdventor"/>
                <a:cs typeface="TeXGyreAdventor"/>
              </a:rPr>
              <a:t>and </a:t>
            </a:r>
            <a:r>
              <a:rPr sz="1500" spc="5" dirty="0">
                <a:latin typeface="TeXGyreAdventor"/>
                <a:cs typeface="TeXGyreAdventor"/>
              </a:rPr>
              <a:t>voice </a:t>
            </a:r>
            <a:r>
              <a:rPr sz="1500" dirty="0">
                <a:latin typeface="TeXGyreAdventor"/>
                <a:cs typeface="TeXGyreAdventor"/>
              </a:rPr>
              <a:t>communication </a:t>
            </a:r>
            <a:r>
              <a:rPr sz="1500" spc="-5" dirty="0">
                <a:latin typeface="TeXGyreAdventor"/>
                <a:cs typeface="TeXGyreAdventor"/>
              </a:rPr>
              <a:t>and can </a:t>
            </a:r>
            <a:r>
              <a:rPr sz="1500" dirty="0">
                <a:latin typeface="TeXGyreAdventor"/>
                <a:cs typeface="TeXGyreAdventor"/>
              </a:rPr>
              <a:t>carry </a:t>
            </a:r>
            <a:r>
              <a:rPr sz="1500" b="1" spc="-5" dirty="0">
                <a:latin typeface="Gothic Uralic"/>
                <a:cs typeface="Gothic Uralic"/>
              </a:rPr>
              <a:t>64kbps  to 120Mbps </a:t>
            </a:r>
            <a:r>
              <a:rPr sz="1500" spc="-5" dirty="0">
                <a:latin typeface="TeXGyreAdventor"/>
                <a:cs typeface="TeXGyreAdventor"/>
              </a:rPr>
              <a:t>of </a:t>
            </a:r>
            <a:r>
              <a:rPr sz="1500" dirty="0">
                <a:latin typeface="TeXGyreAdventor"/>
                <a:cs typeface="TeXGyreAdventor"/>
              </a:rPr>
              <a:t>data</a:t>
            </a:r>
            <a:r>
              <a:rPr sz="1500" spc="-20" dirty="0">
                <a:latin typeface="TeXGyreAdventor"/>
                <a:cs typeface="TeXGyreAdventor"/>
              </a:rPr>
              <a:t> </a:t>
            </a:r>
            <a:r>
              <a:rPr sz="1500" dirty="0">
                <a:latin typeface="TeXGyreAdventor"/>
                <a:cs typeface="TeXGyreAdventor"/>
              </a:rPr>
              <a:t>rate.</a:t>
            </a:r>
            <a:endParaRPr sz="15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32776" y="1714500"/>
            <a:ext cx="4021835" cy="39044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9871" y="237743"/>
            <a:ext cx="3827145" cy="6383020"/>
          </a:xfrm>
          <a:custGeom>
            <a:avLst/>
            <a:gdLst/>
            <a:ahLst/>
            <a:cxnLst/>
            <a:rect l="l" t="t" r="r" b="b"/>
            <a:pathLst>
              <a:path w="3827145" h="6383020">
                <a:moveTo>
                  <a:pt x="3826764" y="0"/>
                </a:moveTo>
                <a:lnTo>
                  <a:pt x="0" y="0"/>
                </a:lnTo>
                <a:lnTo>
                  <a:pt x="0" y="6382511"/>
                </a:lnTo>
                <a:lnTo>
                  <a:pt x="3826764" y="6382511"/>
                </a:lnTo>
                <a:lnTo>
                  <a:pt x="3826764" y="0"/>
                </a:lnTo>
                <a:close/>
              </a:path>
            </a:pathLst>
          </a:custGeom>
          <a:solidFill>
            <a:srgbClr val="D9D9D9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53983" y="374904"/>
            <a:ext cx="3557270" cy="6108700"/>
          </a:xfrm>
          <a:prstGeom prst="rect">
            <a:avLst/>
          </a:prstGeom>
          <a:solidFill>
            <a:srgbClr val="D9D9D9">
              <a:alpha val="59999"/>
            </a:srgbClr>
          </a:solidFill>
          <a:ln w="6350">
            <a:solidFill>
              <a:srgbClr val="40404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800">
              <a:latin typeface="Times New Roman" panose="02020603050405020304"/>
              <a:cs typeface="Times New Roman" panose="02020603050405020304"/>
            </a:endParaRPr>
          </a:p>
          <a:p>
            <a:pPr marL="296545" marR="375285">
              <a:lnSpc>
                <a:spcPct val="100000"/>
              </a:lnSpc>
            </a:pPr>
            <a:r>
              <a:rPr sz="3200" dirty="0">
                <a:latin typeface="TeXGyreAdventor"/>
                <a:cs typeface="TeXGyreAdventor"/>
              </a:rPr>
              <a:t>ARCHITECTURE  </a:t>
            </a:r>
            <a:r>
              <a:rPr sz="3200" dirty="0">
                <a:latin typeface="TeXGyreAdventor"/>
                <a:cs typeface="TeXGyreAdventor"/>
              </a:rPr>
              <a:t>OF</a:t>
            </a:r>
            <a:r>
              <a:rPr sz="3200" spc="-10" dirty="0">
                <a:latin typeface="TeXGyreAdventor"/>
                <a:cs typeface="TeXGyreAdventor"/>
              </a:rPr>
              <a:t> </a:t>
            </a:r>
            <a:r>
              <a:rPr sz="3200" spc="-5" dirty="0">
                <a:latin typeface="TeXGyreAdventor"/>
                <a:cs typeface="TeXGyreAdventor"/>
              </a:rPr>
              <a:t>GSM</a:t>
            </a:r>
            <a:endParaRPr sz="32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eXGyreAdventor"/>
              <a:cs typeface="TeXGyreAdventor"/>
            </a:endParaRPr>
          </a:p>
          <a:p>
            <a:pPr marL="789940">
              <a:lnSpc>
                <a:spcPct val="100000"/>
              </a:lnSpc>
            </a:pPr>
            <a:r>
              <a:rPr sz="2800" b="1" spc="-5" dirty="0">
                <a:latin typeface="Gothic Uralic"/>
                <a:cs typeface="Gothic Uralic"/>
              </a:rPr>
              <a:t>Applications</a:t>
            </a:r>
            <a:endParaRPr sz="2800">
              <a:latin typeface="Gothic Uralic"/>
              <a:cs typeface="Gothic Uralic"/>
            </a:endParaRPr>
          </a:p>
          <a:p>
            <a:pPr marL="789940" marR="656590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TeXGyreAdventor"/>
                <a:cs typeface="TeXGyreAdventor"/>
              </a:rPr>
              <a:t>Cellular</a:t>
            </a:r>
            <a:r>
              <a:rPr sz="1400" spc="-70" dirty="0">
                <a:latin typeface="TeXGyreAdventor"/>
                <a:cs typeface="TeXGyreAdventor"/>
              </a:rPr>
              <a:t> </a:t>
            </a:r>
            <a:r>
              <a:rPr sz="1400" spc="-5" dirty="0">
                <a:latin typeface="TeXGyreAdventor"/>
                <a:cs typeface="TeXGyreAdventor"/>
              </a:rPr>
              <a:t>Communication  </a:t>
            </a:r>
            <a:r>
              <a:rPr sz="1400" dirty="0">
                <a:latin typeface="TeXGyreAdventor"/>
                <a:cs typeface="TeXGyreAdventor"/>
              </a:rPr>
              <a:t>Robotics</a:t>
            </a:r>
            <a:endParaRPr sz="1400">
              <a:latin typeface="TeXGyreAdventor"/>
              <a:cs typeface="TeXGyreAdventor"/>
            </a:endParaRPr>
          </a:p>
          <a:p>
            <a:pPr marL="789940" marR="515620">
              <a:lnSpc>
                <a:spcPct val="100000"/>
              </a:lnSpc>
            </a:pPr>
            <a:r>
              <a:rPr sz="1400" dirty="0">
                <a:latin typeface="TeXGyreAdventor"/>
                <a:cs typeface="TeXGyreAdventor"/>
              </a:rPr>
              <a:t>Mobile </a:t>
            </a:r>
            <a:r>
              <a:rPr sz="1400" spc="-5" dirty="0">
                <a:latin typeface="TeXGyreAdventor"/>
                <a:cs typeface="TeXGyreAdventor"/>
              </a:rPr>
              <a:t>Phone</a:t>
            </a:r>
            <a:r>
              <a:rPr sz="1400" spc="-120" dirty="0">
                <a:latin typeface="TeXGyreAdventor"/>
                <a:cs typeface="TeXGyreAdventor"/>
              </a:rPr>
              <a:t> </a:t>
            </a:r>
            <a:r>
              <a:rPr sz="1400" dirty="0">
                <a:latin typeface="TeXGyreAdventor"/>
                <a:cs typeface="TeXGyreAdventor"/>
              </a:rPr>
              <a:t>Accessories  Servers</a:t>
            </a:r>
            <a:endParaRPr sz="1400">
              <a:latin typeface="TeXGyreAdventor"/>
              <a:cs typeface="TeXGyreAdventor"/>
            </a:endParaRPr>
          </a:p>
          <a:p>
            <a:pPr marL="789940" marR="885825">
              <a:lnSpc>
                <a:spcPct val="100000"/>
              </a:lnSpc>
            </a:pPr>
            <a:r>
              <a:rPr sz="1400" spc="-5" dirty="0">
                <a:latin typeface="TeXGyreAdventor"/>
                <a:cs typeface="TeXGyreAdventor"/>
              </a:rPr>
              <a:t>Computer Peripherals  </a:t>
            </a:r>
            <a:r>
              <a:rPr sz="1400" dirty="0">
                <a:latin typeface="TeXGyreAdventor"/>
                <a:cs typeface="TeXGyreAdventor"/>
              </a:rPr>
              <a:t>Automobile</a:t>
            </a:r>
            <a:endParaRPr sz="1400">
              <a:latin typeface="TeXGyreAdventor"/>
              <a:cs typeface="TeXGyreAdventor"/>
            </a:endParaRPr>
          </a:p>
          <a:p>
            <a:pPr marL="789940">
              <a:lnSpc>
                <a:spcPct val="100000"/>
              </a:lnSpc>
            </a:pPr>
            <a:r>
              <a:rPr sz="1400" spc="-10" dirty="0">
                <a:latin typeface="TeXGyreAdventor"/>
                <a:cs typeface="TeXGyreAdventor"/>
              </a:rPr>
              <a:t>USB</a:t>
            </a:r>
            <a:r>
              <a:rPr sz="1400" spc="-5" dirty="0">
                <a:latin typeface="TeXGyreAdventor"/>
                <a:cs typeface="TeXGyreAdventor"/>
              </a:rPr>
              <a:t> </a:t>
            </a:r>
            <a:r>
              <a:rPr sz="1400" dirty="0">
                <a:latin typeface="TeXGyreAdventor"/>
                <a:cs typeface="TeXGyreAdventor"/>
              </a:rPr>
              <a:t>Dongles</a:t>
            </a:r>
            <a:endParaRPr sz="14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6242" y="637920"/>
            <a:ext cx="2247265" cy="166370"/>
          </a:xfrm>
          <a:prstGeom prst="rect">
            <a:avLst/>
          </a:prstGeom>
          <a:solidFill>
            <a:srgbClr val="F8D22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0"/>
              </a:lnSpc>
            </a:pPr>
            <a:r>
              <a:rPr sz="1100" dirty="0">
                <a:latin typeface="TeXGyreAdventor"/>
                <a:cs typeface="TeXGyreAdventor"/>
              </a:rPr>
              <a:t>Single supply voltage: </a:t>
            </a:r>
            <a:r>
              <a:rPr sz="1100" spc="-5" dirty="0">
                <a:latin typeface="TeXGyreAdventor"/>
                <a:cs typeface="TeXGyreAdventor"/>
              </a:rPr>
              <a:t>3.4V </a:t>
            </a:r>
            <a:r>
              <a:rPr sz="1100" spc="-150" dirty="0">
                <a:latin typeface="Verdana" panose="020B0604030504040204"/>
                <a:cs typeface="Verdana" panose="020B0604030504040204"/>
              </a:rPr>
              <a:t>–</a:t>
            </a:r>
            <a:r>
              <a:rPr sz="11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spc="-5" dirty="0">
                <a:latin typeface="TeXGyreAdventor"/>
                <a:cs typeface="TeXGyreAdventor"/>
              </a:rPr>
              <a:t>4.5V</a:t>
            </a:r>
            <a:endParaRPr sz="11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6242" y="889380"/>
            <a:ext cx="4891405" cy="166370"/>
          </a:xfrm>
          <a:prstGeom prst="rect">
            <a:avLst/>
          </a:prstGeom>
          <a:solidFill>
            <a:srgbClr val="F8D22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0"/>
              </a:lnSpc>
            </a:pPr>
            <a:r>
              <a:rPr sz="1100" spc="-5" dirty="0">
                <a:latin typeface="TeXGyreAdventor"/>
                <a:cs typeface="TeXGyreAdventor"/>
              </a:rPr>
              <a:t>Power </a:t>
            </a:r>
            <a:r>
              <a:rPr sz="1100" dirty="0">
                <a:latin typeface="TeXGyreAdventor"/>
                <a:cs typeface="TeXGyreAdventor"/>
              </a:rPr>
              <a:t>saving </a:t>
            </a:r>
            <a:r>
              <a:rPr sz="1100" spc="-5" dirty="0">
                <a:latin typeface="TeXGyreAdventor"/>
                <a:cs typeface="TeXGyreAdventor"/>
              </a:rPr>
              <a:t>mode: </a:t>
            </a:r>
            <a:r>
              <a:rPr sz="1100" dirty="0">
                <a:latin typeface="TeXGyreAdventor"/>
                <a:cs typeface="TeXGyreAdventor"/>
              </a:rPr>
              <a:t>Typical </a:t>
            </a:r>
            <a:r>
              <a:rPr sz="1100" spc="-5" dirty="0">
                <a:latin typeface="TeXGyreAdventor"/>
                <a:cs typeface="TeXGyreAdventor"/>
              </a:rPr>
              <a:t>power </a:t>
            </a:r>
            <a:r>
              <a:rPr sz="1100" dirty="0">
                <a:latin typeface="TeXGyreAdventor"/>
                <a:cs typeface="TeXGyreAdventor"/>
              </a:rPr>
              <a:t>consumption </a:t>
            </a:r>
            <a:r>
              <a:rPr sz="1100" spc="5" dirty="0">
                <a:latin typeface="TeXGyreAdventor"/>
                <a:cs typeface="TeXGyreAdventor"/>
              </a:rPr>
              <a:t>in </a:t>
            </a:r>
            <a:r>
              <a:rPr sz="1100" spc="-5" dirty="0">
                <a:latin typeface="TeXGyreAdventor"/>
                <a:cs typeface="TeXGyreAdventor"/>
              </a:rPr>
              <a:t>SLEEP mode </a:t>
            </a:r>
            <a:r>
              <a:rPr sz="1100" dirty="0">
                <a:latin typeface="TeXGyreAdventor"/>
                <a:cs typeface="TeXGyreAdventor"/>
              </a:rPr>
              <a:t>is</a:t>
            </a:r>
            <a:r>
              <a:rPr sz="1100" spc="-130" dirty="0">
                <a:latin typeface="TeXGyreAdventor"/>
                <a:cs typeface="TeXGyreAdventor"/>
              </a:rPr>
              <a:t> </a:t>
            </a:r>
            <a:r>
              <a:rPr sz="1100" spc="-5" dirty="0">
                <a:latin typeface="TeXGyreAdventor"/>
                <a:cs typeface="TeXGyreAdventor"/>
              </a:rPr>
              <a:t>1.5mA</a:t>
            </a:r>
            <a:endParaRPr sz="11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3923" y="1125474"/>
            <a:ext cx="5187315" cy="7486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250"/>
              </a:spcBef>
            </a:pPr>
            <a:r>
              <a:rPr sz="1100" dirty="0">
                <a:latin typeface="TeXGyreAdventor"/>
                <a:cs typeface="TeXGyreAdventor"/>
              </a:rPr>
              <a:t>Frequency bands:SIM900A Dual-band: </a:t>
            </a:r>
            <a:r>
              <a:rPr sz="1100" spc="-5" dirty="0">
                <a:latin typeface="TeXGyreAdventor"/>
                <a:cs typeface="TeXGyreAdventor"/>
              </a:rPr>
              <a:t>EGSM900, DCS1800. </a:t>
            </a:r>
            <a:r>
              <a:rPr sz="1100" dirty="0">
                <a:latin typeface="TeXGyreAdventor"/>
                <a:cs typeface="TeXGyreAdventor"/>
              </a:rPr>
              <a:t>The SIM900A</a:t>
            </a:r>
            <a:r>
              <a:rPr sz="1100" spc="-195" dirty="0">
                <a:latin typeface="TeXGyreAdventor"/>
                <a:cs typeface="TeXGyreAdventor"/>
              </a:rPr>
              <a:t> </a:t>
            </a:r>
            <a:r>
              <a:rPr sz="1100" spc="-5" dirty="0">
                <a:latin typeface="TeXGyreAdventor"/>
                <a:cs typeface="TeXGyreAdventor"/>
              </a:rPr>
              <a:t>can  </a:t>
            </a:r>
            <a:r>
              <a:rPr sz="1100" dirty="0">
                <a:latin typeface="TeXGyreAdventor"/>
                <a:cs typeface="TeXGyreAdventor"/>
              </a:rPr>
              <a:t>search the </a:t>
            </a:r>
            <a:r>
              <a:rPr sz="1100" spc="-5" dirty="0">
                <a:latin typeface="TeXGyreAdventor"/>
                <a:cs typeface="TeXGyreAdventor"/>
              </a:rPr>
              <a:t>two </a:t>
            </a:r>
            <a:r>
              <a:rPr sz="1100" dirty="0">
                <a:latin typeface="TeXGyreAdventor"/>
                <a:cs typeface="TeXGyreAdventor"/>
              </a:rPr>
              <a:t>frequency bands </a:t>
            </a:r>
            <a:r>
              <a:rPr sz="1100" spc="-5" dirty="0">
                <a:latin typeface="TeXGyreAdventor"/>
                <a:cs typeface="TeXGyreAdventor"/>
              </a:rPr>
              <a:t>automatically. </a:t>
            </a:r>
            <a:r>
              <a:rPr sz="1100" dirty="0">
                <a:latin typeface="TeXGyreAdventor"/>
                <a:cs typeface="TeXGyreAdventor"/>
              </a:rPr>
              <a:t>The frequency bands also  can be set by </a:t>
            </a:r>
            <a:r>
              <a:rPr sz="1100" spc="-15" dirty="0">
                <a:latin typeface="TeXGyreAdventor"/>
                <a:cs typeface="TeXGyreAdventor"/>
              </a:rPr>
              <a:t>AT</a:t>
            </a:r>
            <a:r>
              <a:rPr sz="1100" spc="-65" dirty="0">
                <a:latin typeface="TeXGyreAdventor"/>
                <a:cs typeface="TeXGyreAdventor"/>
              </a:rPr>
              <a:t> </a:t>
            </a:r>
            <a:r>
              <a:rPr sz="1100" spc="-5" dirty="0">
                <a:latin typeface="TeXGyreAdventor"/>
                <a:cs typeface="TeXGyreAdventor"/>
              </a:rPr>
              <a:t>command.</a:t>
            </a:r>
            <a:endParaRPr sz="11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5" dirty="0">
                <a:latin typeface="TeXGyreAdventor"/>
                <a:cs typeface="TeXGyreAdventor"/>
              </a:rPr>
              <a:t>GSM </a:t>
            </a:r>
            <a:r>
              <a:rPr sz="1100" dirty="0">
                <a:latin typeface="TeXGyreAdventor"/>
                <a:cs typeface="TeXGyreAdventor"/>
              </a:rPr>
              <a:t>class: Small</a:t>
            </a:r>
            <a:r>
              <a:rPr sz="1100" spc="-65" dirty="0">
                <a:latin typeface="TeXGyreAdventor"/>
                <a:cs typeface="TeXGyreAdventor"/>
              </a:rPr>
              <a:t> </a:t>
            </a:r>
            <a:r>
              <a:rPr sz="1100" spc="-5" dirty="0">
                <a:latin typeface="TeXGyreAdventor"/>
                <a:cs typeface="TeXGyreAdventor"/>
              </a:rPr>
              <a:t>MS</a:t>
            </a:r>
            <a:endParaRPr sz="110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6242" y="1948560"/>
            <a:ext cx="5055235" cy="166370"/>
          </a:xfrm>
          <a:prstGeom prst="rect">
            <a:avLst/>
          </a:prstGeom>
          <a:solidFill>
            <a:srgbClr val="F8D22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0"/>
              </a:lnSpc>
            </a:pPr>
            <a:r>
              <a:rPr sz="1100" spc="-5" dirty="0">
                <a:latin typeface="TeXGyreAdventor"/>
                <a:cs typeface="TeXGyreAdventor"/>
              </a:rPr>
              <a:t>GPRS </a:t>
            </a:r>
            <a:r>
              <a:rPr sz="1100" dirty="0">
                <a:latin typeface="TeXGyreAdventor"/>
                <a:cs typeface="TeXGyreAdventor"/>
              </a:rPr>
              <a:t>connectivity:GPRS multi-slot class </a:t>
            </a:r>
            <a:r>
              <a:rPr sz="1100" spc="-5" dirty="0">
                <a:latin typeface="TeXGyreAdventor"/>
                <a:cs typeface="TeXGyreAdventor"/>
              </a:rPr>
              <a:t>10 (default) </a:t>
            </a:r>
            <a:r>
              <a:rPr sz="1100" dirty="0">
                <a:latin typeface="TeXGyreAdventor"/>
                <a:cs typeface="TeXGyreAdventor"/>
              </a:rPr>
              <a:t>, </a:t>
            </a:r>
            <a:r>
              <a:rPr sz="1100" spc="-5" dirty="0">
                <a:latin typeface="TeXGyreAdventor"/>
                <a:cs typeface="TeXGyreAdventor"/>
              </a:rPr>
              <a:t>GPRS </a:t>
            </a:r>
            <a:r>
              <a:rPr sz="1100" dirty="0">
                <a:latin typeface="TeXGyreAdventor"/>
                <a:cs typeface="TeXGyreAdventor"/>
              </a:rPr>
              <a:t>multi-slot class</a:t>
            </a:r>
            <a:r>
              <a:rPr sz="1100" spc="-135" dirty="0">
                <a:latin typeface="TeXGyreAdventor"/>
                <a:cs typeface="TeXGyreAdventor"/>
              </a:rPr>
              <a:t> </a:t>
            </a:r>
            <a:r>
              <a:rPr sz="1100" dirty="0">
                <a:latin typeface="TeXGyreAdventor"/>
                <a:cs typeface="TeXGyreAdventor"/>
              </a:rPr>
              <a:t>8</a:t>
            </a:r>
            <a:endParaRPr sz="11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6242" y="2114676"/>
            <a:ext cx="552450" cy="151130"/>
          </a:xfrm>
          <a:prstGeom prst="rect">
            <a:avLst/>
          </a:prstGeom>
          <a:solidFill>
            <a:srgbClr val="F8D22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00" spc="-25" dirty="0">
                <a:latin typeface="TeXGyreAdventor"/>
                <a:cs typeface="TeXGyreAdventor"/>
              </a:rPr>
              <a:t>(</a:t>
            </a:r>
            <a:r>
              <a:rPr sz="1100" dirty="0">
                <a:latin typeface="TeXGyreAdventor"/>
                <a:cs typeface="TeXGyreAdventor"/>
              </a:rPr>
              <a:t>opti</a:t>
            </a:r>
            <a:r>
              <a:rPr sz="1100" dirty="0">
                <a:latin typeface="TeXGyreAdventor"/>
                <a:cs typeface="TeXGyreAdventor"/>
              </a:rPr>
              <a:t>o</a:t>
            </a:r>
            <a:r>
              <a:rPr sz="1100" spc="-5" dirty="0">
                <a:latin typeface="TeXGyreAdventor"/>
                <a:cs typeface="TeXGyreAdventor"/>
              </a:rPr>
              <a:t>n</a:t>
            </a:r>
            <a:r>
              <a:rPr sz="1100" dirty="0">
                <a:latin typeface="TeXGyreAdventor"/>
                <a:cs typeface="TeXGyreAdventor"/>
              </a:rPr>
              <a:t>)</a:t>
            </a:r>
            <a:endParaRPr sz="110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3923" y="2250541"/>
            <a:ext cx="4815205" cy="346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95"/>
              </a:spcBef>
            </a:pPr>
            <a:r>
              <a:rPr sz="1100" dirty="0">
                <a:latin typeface="TeXGyreAdventor"/>
                <a:cs typeface="TeXGyreAdventor"/>
              </a:rPr>
              <a:t>Transmitting </a:t>
            </a:r>
            <a:r>
              <a:rPr sz="1100" spc="-5" dirty="0">
                <a:latin typeface="TeXGyreAdventor"/>
                <a:cs typeface="TeXGyreAdventor"/>
              </a:rPr>
              <a:t>power: </a:t>
            </a:r>
            <a:r>
              <a:rPr sz="1100" dirty="0">
                <a:latin typeface="TeXGyreAdventor"/>
                <a:cs typeface="TeXGyreAdventor"/>
              </a:rPr>
              <a:t>Class 4 </a:t>
            </a:r>
            <a:r>
              <a:rPr sz="1100" spc="-15" dirty="0">
                <a:latin typeface="TeXGyreAdventor"/>
                <a:cs typeface="TeXGyreAdventor"/>
              </a:rPr>
              <a:t>(2W) </a:t>
            </a:r>
            <a:r>
              <a:rPr sz="1100" spc="-5" dirty="0">
                <a:latin typeface="TeXGyreAdventor"/>
                <a:cs typeface="TeXGyreAdventor"/>
              </a:rPr>
              <a:t>at EGSM 900, </a:t>
            </a:r>
            <a:r>
              <a:rPr sz="1100" dirty="0">
                <a:latin typeface="TeXGyreAdventor"/>
                <a:cs typeface="TeXGyreAdventor"/>
              </a:rPr>
              <a:t>Class 1 </a:t>
            </a:r>
            <a:r>
              <a:rPr sz="1100" spc="-15" dirty="0">
                <a:latin typeface="TeXGyreAdventor"/>
                <a:cs typeface="TeXGyreAdventor"/>
              </a:rPr>
              <a:t>(1W) </a:t>
            </a:r>
            <a:r>
              <a:rPr sz="1100" spc="-5" dirty="0">
                <a:latin typeface="TeXGyreAdventor"/>
                <a:cs typeface="TeXGyreAdventor"/>
              </a:rPr>
              <a:t>at DCS 1800  </a:t>
            </a:r>
            <a:r>
              <a:rPr sz="1100" dirty="0">
                <a:latin typeface="TeXGyreAdventor"/>
                <a:cs typeface="TeXGyreAdventor"/>
              </a:rPr>
              <a:t>Operating </a:t>
            </a:r>
            <a:r>
              <a:rPr sz="1100" spc="-5" dirty="0">
                <a:latin typeface="TeXGyreAdventor"/>
                <a:cs typeface="TeXGyreAdventor"/>
              </a:rPr>
              <a:t>Temperature: </a:t>
            </a:r>
            <a:r>
              <a:rPr sz="1100" dirty="0">
                <a:latin typeface="TeXGyreAdventor"/>
                <a:cs typeface="TeXGyreAdventor"/>
              </a:rPr>
              <a:t>-30ºC to</a:t>
            </a:r>
            <a:r>
              <a:rPr sz="1100" spc="-120" dirty="0">
                <a:latin typeface="TeXGyreAdventor"/>
                <a:cs typeface="TeXGyreAdventor"/>
              </a:rPr>
              <a:t> </a:t>
            </a:r>
            <a:r>
              <a:rPr sz="1100" dirty="0">
                <a:latin typeface="TeXGyreAdventor"/>
                <a:cs typeface="TeXGyreAdventor"/>
              </a:rPr>
              <a:t>+80ºC</a:t>
            </a:r>
            <a:endParaRPr sz="11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5" dirty="0">
                <a:latin typeface="TeXGyreAdventor"/>
                <a:cs typeface="TeXGyreAdventor"/>
              </a:rPr>
              <a:t>Storage Temperature: </a:t>
            </a:r>
            <a:r>
              <a:rPr sz="1100" dirty="0">
                <a:latin typeface="TeXGyreAdventor"/>
                <a:cs typeface="TeXGyreAdventor"/>
              </a:rPr>
              <a:t>-5ºC to</a:t>
            </a:r>
            <a:r>
              <a:rPr sz="1100" spc="-95" dirty="0">
                <a:latin typeface="TeXGyreAdventor"/>
                <a:cs typeface="TeXGyreAdventor"/>
              </a:rPr>
              <a:t> </a:t>
            </a:r>
            <a:r>
              <a:rPr sz="1100" dirty="0">
                <a:latin typeface="TeXGyreAdventor"/>
                <a:cs typeface="TeXGyreAdventor"/>
              </a:rPr>
              <a:t>+90ºC</a:t>
            </a:r>
            <a:endParaRPr sz="1100">
              <a:latin typeface="TeXGyreAdventor"/>
              <a:cs typeface="TeXGyreAdventor"/>
            </a:endParaRPr>
          </a:p>
          <a:p>
            <a:pPr marL="12700" marR="196215">
              <a:lnSpc>
                <a:spcPts val="1190"/>
              </a:lnSpc>
              <a:spcBef>
                <a:spcPts val="820"/>
              </a:spcBef>
            </a:pPr>
            <a:r>
              <a:rPr sz="1100" spc="-10" dirty="0">
                <a:latin typeface="TeXGyreAdventor"/>
                <a:cs typeface="TeXGyreAdventor"/>
              </a:rPr>
              <a:t>DATA </a:t>
            </a:r>
            <a:r>
              <a:rPr sz="1100" spc="-5" dirty="0">
                <a:latin typeface="TeXGyreAdventor"/>
                <a:cs typeface="TeXGyreAdventor"/>
              </a:rPr>
              <a:t>GPRS: </a:t>
            </a:r>
            <a:r>
              <a:rPr sz="1100" dirty="0">
                <a:latin typeface="TeXGyreAdventor"/>
                <a:cs typeface="TeXGyreAdventor"/>
              </a:rPr>
              <a:t>download transfer </a:t>
            </a:r>
            <a:r>
              <a:rPr sz="1100" spc="-5" dirty="0">
                <a:latin typeface="TeXGyreAdventor"/>
                <a:cs typeface="TeXGyreAdventor"/>
              </a:rPr>
              <a:t>max </a:t>
            </a:r>
            <a:r>
              <a:rPr sz="1100" dirty="0">
                <a:latin typeface="TeXGyreAdventor"/>
                <a:cs typeface="TeXGyreAdventor"/>
              </a:rPr>
              <a:t>is </a:t>
            </a:r>
            <a:r>
              <a:rPr sz="1100" spc="-5" dirty="0">
                <a:latin typeface="TeXGyreAdventor"/>
                <a:cs typeface="TeXGyreAdventor"/>
              </a:rPr>
              <a:t>85.6KBps, </a:t>
            </a:r>
            <a:r>
              <a:rPr sz="1100" dirty="0">
                <a:latin typeface="TeXGyreAdventor"/>
                <a:cs typeface="TeXGyreAdventor"/>
              </a:rPr>
              <a:t>Upload transfer </a:t>
            </a:r>
            <a:r>
              <a:rPr sz="1100" spc="-5" dirty="0">
                <a:latin typeface="TeXGyreAdventor"/>
                <a:cs typeface="TeXGyreAdventor"/>
              </a:rPr>
              <a:t>max  42.8KBps</a:t>
            </a:r>
            <a:endParaRPr sz="11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100" spc="-5" dirty="0">
                <a:latin typeface="TeXGyreAdventor"/>
                <a:cs typeface="TeXGyreAdventor"/>
              </a:rPr>
              <a:t>Supports CSD, </a:t>
            </a:r>
            <a:r>
              <a:rPr sz="1100" dirty="0">
                <a:latin typeface="TeXGyreAdventor"/>
                <a:cs typeface="TeXGyreAdventor"/>
              </a:rPr>
              <a:t>USSD, </a:t>
            </a:r>
            <a:r>
              <a:rPr sz="1100" spc="-5" dirty="0">
                <a:latin typeface="TeXGyreAdventor"/>
                <a:cs typeface="TeXGyreAdventor"/>
              </a:rPr>
              <a:t>SMS,</a:t>
            </a:r>
            <a:r>
              <a:rPr sz="1100" spc="-65" dirty="0">
                <a:latin typeface="TeXGyreAdventor"/>
                <a:cs typeface="TeXGyreAdventor"/>
              </a:rPr>
              <a:t> </a:t>
            </a:r>
            <a:r>
              <a:rPr sz="1100" spc="-10" dirty="0">
                <a:latin typeface="TeXGyreAdventor"/>
                <a:cs typeface="TeXGyreAdventor"/>
              </a:rPr>
              <a:t>FAX</a:t>
            </a:r>
            <a:endParaRPr sz="11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5" dirty="0">
                <a:latin typeface="TeXGyreAdventor"/>
                <a:cs typeface="TeXGyreAdventor"/>
              </a:rPr>
              <a:t>Supports </a:t>
            </a:r>
            <a:r>
              <a:rPr sz="1100" spc="5" dirty="0">
                <a:latin typeface="TeXGyreAdventor"/>
                <a:cs typeface="TeXGyreAdventor"/>
              </a:rPr>
              <a:t>MIC </a:t>
            </a:r>
            <a:r>
              <a:rPr sz="1100" spc="-5" dirty="0">
                <a:latin typeface="TeXGyreAdventor"/>
                <a:cs typeface="TeXGyreAdventor"/>
              </a:rPr>
              <a:t>and Audio</a:t>
            </a:r>
            <a:r>
              <a:rPr sz="1100" spc="-85" dirty="0">
                <a:latin typeface="TeXGyreAdventor"/>
                <a:cs typeface="TeXGyreAdventor"/>
              </a:rPr>
              <a:t> </a:t>
            </a:r>
            <a:r>
              <a:rPr sz="1100" spc="5" dirty="0">
                <a:latin typeface="TeXGyreAdventor"/>
                <a:cs typeface="TeXGyreAdventor"/>
              </a:rPr>
              <a:t>Input</a:t>
            </a:r>
            <a:endParaRPr sz="11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100" dirty="0">
                <a:latin typeface="TeXGyreAdventor"/>
                <a:cs typeface="TeXGyreAdventor"/>
              </a:rPr>
              <a:t>Speaker</a:t>
            </a:r>
            <a:r>
              <a:rPr sz="1100" spc="-55" dirty="0">
                <a:latin typeface="TeXGyreAdventor"/>
                <a:cs typeface="TeXGyreAdventor"/>
              </a:rPr>
              <a:t> </a:t>
            </a:r>
            <a:r>
              <a:rPr sz="1100" spc="5" dirty="0">
                <a:latin typeface="TeXGyreAdventor"/>
                <a:cs typeface="TeXGyreAdventor"/>
              </a:rPr>
              <a:t>Input</a:t>
            </a:r>
            <a:endParaRPr sz="1100">
              <a:latin typeface="TeXGyreAdventor"/>
              <a:cs typeface="TeXGyreAdventor"/>
            </a:endParaRPr>
          </a:p>
          <a:p>
            <a:pPr marL="12700" marR="3007360">
              <a:lnSpc>
                <a:spcPct val="151000"/>
              </a:lnSpc>
              <a:spcBef>
                <a:spcPts val="10"/>
              </a:spcBef>
            </a:pPr>
            <a:r>
              <a:rPr sz="1100" dirty="0">
                <a:latin typeface="TeXGyreAdventor"/>
                <a:cs typeface="TeXGyreAdventor"/>
              </a:rPr>
              <a:t>Features keypad</a:t>
            </a:r>
            <a:r>
              <a:rPr sz="1100" spc="-130" dirty="0">
                <a:latin typeface="TeXGyreAdventor"/>
                <a:cs typeface="TeXGyreAdventor"/>
              </a:rPr>
              <a:t> </a:t>
            </a:r>
            <a:r>
              <a:rPr sz="1100" dirty="0">
                <a:latin typeface="TeXGyreAdventor"/>
                <a:cs typeface="TeXGyreAdventor"/>
              </a:rPr>
              <a:t>interface  Features display interface  Features Real Time Clock  </a:t>
            </a:r>
            <a:r>
              <a:rPr sz="1100" spc="-5" dirty="0">
                <a:latin typeface="TeXGyreAdventor"/>
                <a:cs typeface="TeXGyreAdventor"/>
              </a:rPr>
              <a:t>Supports </a:t>
            </a:r>
            <a:r>
              <a:rPr sz="1100" spc="-10" dirty="0">
                <a:latin typeface="TeXGyreAdventor"/>
                <a:cs typeface="TeXGyreAdventor"/>
              </a:rPr>
              <a:t>UART </a:t>
            </a:r>
            <a:r>
              <a:rPr sz="1100" dirty="0">
                <a:latin typeface="TeXGyreAdventor"/>
                <a:cs typeface="TeXGyreAdventor"/>
              </a:rPr>
              <a:t>interface  </a:t>
            </a:r>
            <a:r>
              <a:rPr sz="1100" spc="-5" dirty="0">
                <a:latin typeface="TeXGyreAdventor"/>
                <a:cs typeface="TeXGyreAdventor"/>
              </a:rPr>
              <a:t>Supports </a:t>
            </a:r>
            <a:r>
              <a:rPr sz="1100" dirty="0">
                <a:latin typeface="TeXGyreAdventor"/>
                <a:cs typeface="TeXGyreAdventor"/>
              </a:rPr>
              <a:t>single </a:t>
            </a:r>
            <a:r>
              <a:rPr sz="1100" spc="5" dirty="0">
                <a:latin typeface="TeXGyreAdventor"/>
                <a:cs typeface="TeXGyreAdventor"/>
              </a:rPr>
              <a:t>SIM</a:t>
            </a:r>
            <a:r>
              <a:rPr sz="1100" spc="-120" dirty="0">
                <a:latin typeface="TeXGyreAdventor"/>
                <a:cs typeface="TeXGyreAdventor"/>
              </a:rPr>
              <a:t> </a:t>
            </a:r>
            <a:r>
              <a:rPr sz="1100" dirty="0">
                <a:latin typeface="TeXGyreAdventor"/>
                <a:cs typeface="TeXGyreAdventor"/>
              </a:rPr>
              <a:t>card</a:t>
            </a:r>
            <a:endParaRPr sz="11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100" dirty="0">
                <a:latin typeface="TeXGyreAdventor"/>
                <a:cs typeface="TeXGyreAdventor"/>
              </a:rPr>
              <a:t>Firmware </a:t>
            </a:r>
            <a:r>
              <a:rPr sz="1100" spc="-5" dirty="0">
                <a:latin typeface="TeXGyreAdventor"/>
                <a:cs typeface="TeXGyreAdventor"/>
              </a:rPr>
              <a:t>upgrade </a:t>
            </a:r>
            <a:r>
              <a:rPr sz="1100" dirty="0">
                <a:latin typeface="TeXGyreAdventor"/>
                <a:cs typeface="TeXGyreAdventor"/>
              </a:rPr>
              <a:t>by debug</a:t>
            </a:r>
            <a:r>
              <a:rPr sz="1100" spc="-140" dirty="0">
                <a:latin typeface="TeXGyreAdventor"/>
                <a:cs typeface="TeXGyreAdventor"/>
              </a:rPr>
              <a:t> </a:t>
            </a:r>
            <a:r>
              <a:rPr sz="1100" spc="-5" dirty="0">
                <a:latin typeface="TeXGyreAdventor"/>
                <a:cs typeface="TeXGyreAdventor"/>
              </a:rPr>
              <a:t>port</a:t>
            </a:r>
            <a:endParaRPr sz="1100">
              <a:latin typeface="TeXGyreAdventor"/>
              <a:cs typeface="TeXGyreAdvento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6242" y="5785942"/>
            <a:ext cx="2715895" cy="166370"/>
          </a:xfrm>
          <a:prstGeom prst="rect">
            <a:avLst/>
          </a:prstGeom>
          <a:solidFill>
            <a:srgbClr val="F8D22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100" dirty="0">
                <a:latin typeface="TeXGyreAdventor"/>
                <a:cs typeface="TeXGyreAdventor"/>
              </a:rPr>
              <a:t>Communication by using </a:t>
            </a:r>
            <a:r>
              <a:rPr sz="1100" spc="-15" dirty="0">
                <a:latin typeface="TeXGyreAdventor"/>
                <a:cs typeface="TeXGyreAdventor"/>
              </a:rPr>
              <a:t>AT</a:t>
            </a:r>
            <a:r>
              <a:rPr sz="1100" spc="-85" dirty="0">
                <a:latin typeface="TeXGyreAdventor"/>
                <a:cs typeface="TeXGyreAdventor"/>
              </a:rPr>
              <a:t> </a:t>
            </a:r>
            <a:r>
              <a:rPr sz="1100" spc="-5" dirty="0">
                <a:latin typeface="TeXGyreAdventor"/>
                <a:cs typeface="TeXGyreAdventor"/>
              </a:rPr>
              <a:t>commands</a:t>
            </a:r>
            <a:endParaRPr sz="1100">
              <a:latin typeface="TeXGyreAdventor"/>
              <a:cs typeface="TeXGyreAdventor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88719" y="609600"/>
            <a:ext cx="794385" cy="794385"/>
            <a:chOff x="1188719" y="609600"/>
            <a:chExt cx="794385" cy="794385"/>
          </a:xfrm>
        </p:grpSpPr>
        <p:sp>
          <p:nvSpPr>
            <p:cNvPr id="12" name="object 12"/>
            <p:cNvSpPr/>
            <p:nvPr/>
          </p:nvSpPr>
          <p:spPr>
            <a:xfrm>
              <a:off x="1188719" y="609600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5" h="794385">
                  <a:moveTo>
                    <a:pt x="397002" y="0"/>
                  </a:moveTo>
                  <a:lnTo>
                    <a:pt x="350713" y="2671"/>
                  </a:lnTo>
                  <a:lnTo>
                    <a:pt x="305990" y="10488"/>
                  </a:lnTo>
                  <a:lnTo>
                    <a:pt x="263131" y="23150"/>
                  </a:lnTo>
                  <a:lnTo>
                    <a:pt x="222435" y="40361"/>
                  </a:lnTo>
                  <a:lnTo>
                    <a:pt x="184198" y="61822"/>
                  </a:lnTo>
                  <a:lnTo>
                    <a:pt x="148721" y="87234"/>
                  </a:lnTo>
                  <a:lnTo>
                    <a:pt x="116300" y="116300"/>
                  </a:lnTo>
                  <a:lnTo>
                    <a:pt x="87234" y="148721"/>
                  </a:lnTo>
                  <a:lnTo>
                    <a:pt x="61822" y="184198"/>
                  </a:lnTo>
                  <a:lnTo>
                    <a:pt x="40361" y="222435"/>
                  </a:lnTo>
                  <a:lnTo>
                    <a:pt x="23150" y="263131"/>
                  </a:lnTo>
                  <a:lnTo>
                    <a:pt x="10488" y="305990"/>
                  </a:lnTo>
                  <a:lnTo>
                    <a:pt x="2671" y="350713"/>
                  </a:lnTo>
                  <a:lnTo>
                    <a:pt x="0" y="397001"/>
                  </a:lnTo>
                  <a:lnTo>
                    <a:pt x="2671" y="443290"/>
                  </a:lnTo>
                  <a:lnTo>
                    <a:pt x="10488" y="488013"/>
                  </a:lnTo>
                  <a:lnTo>
                    <a:pt x="23150" y="530872"/>
                  </a:lnTo>
                  <a:lnTo>
                    <a:pt x="40361" y="571568"/>
                  </a:lnTo>
                  <a:lnTo>
                    <a:pt x="61822" y="609805"/>
                  </a:lnTo>
                  <a:lnTo>
                    <a:pt x="87234" y="645282"/>
                  </a:lnTo>
                  <a:lnTo>
                    <a:pt x="116300" y="677703"/>
                  </a:lnTo>
                  <a:lnTo>
                    <a:pt x="148721" y="706769"/>
                  </a:lnTo>
                  <a:lnTo>
                    <a:pt x="184198" y="732181"/>
                  </a:lnTo>
                  <a:lnTo>
                    <a:pt x="222435" y="753642"/>
                  </a:lnTo>
                  <a:lnTo>
                    <a:pt x="263131" y="770853"/>
                  </a:lnTo>
                  <a:lnTo>
                    <a:pt x="305990" y="783515"/>
                  </a:lnTo>
                  <a:lnTo>
                    <a:pt x="350713" y="791332"/>
                  </a:lnTo>
                  <a:lnTo>
                    <a:pt x="397002" y="794003"/>
                  </a:lnTo>
                  <a:lnTo>
                    <a:pt x="443290" y="791332"/>
                  </a:lnTo>
                  <a:lnTo>
                    <a:pt x="488013" y="783515"/>
                  </a:lnTo>
                  <a:lnTo>
                    <a:pt x="530872" y="770853"/>
                  </a:lnTo>
                  <a:lnTo>
                    <a:pt x="571568" y="753642"/>
                  </a:lnTo>
                  <a:lnTo>
                    <a:pt x="609805" y="732181"/>
                  </a:lnTo>
                  <a:lnTo>
                    <a:pt x="645282" y="706769"/>
                  </a:lnTo>
                  <a:lnTo>
                    <a:pt x="677703" y="677703"/>
                  </a:lnTo>
                  <a:lnTo>
                    <a:pt x="706769" y="645282"/>
                  </a:lnTo>
                  <a:lnTo>
                    <a:pt x="732181" y="609805"/>
                  </a:lnTo>
                  <a:lnTo>
                    <a:pt x="753642" y="571568"/>
                  </a:lnTo>
                  <a:lnTo>
                    <a:pt x="770853" y="530872"/>
                  </a:lnTo>
                  <a:lnTo>
                    <a:pt x="783515" y="488013"/>
                  </a:lnTo>
                  <a:lnTo>
                    <a:pt x="791332" y="443290"/>
                  </a:lnTo>
                  <a:lnTo>
                    <a:pt x="794004" y="397001"/>
                  </a:lnTo>
                  <a:lnTo>
                    <a:pt x="791332" y="350713"/>
                  </a:lnTo>
                  <a:lnTo>
                    <a:pt x="783515" y="305990"/>
                  </a:lnTo>
                  <a:lnTo>
                    <a:pt x="770853" y="263131"/>
                  </a:lnTo>
                  <a:lnTo>
                    <a:pt x="753642" y="222435"/>
                  </a:lnTo>
                  <a:lnTo>
                    <a:pt x="732181" y="184198"/>
                  </a:lnTo>
                  <a:lnTo>
                    <a:pt x="706769" y="148721"/>
                  </a:lnTo>
                  <a:lnTo>
                    <a:pt x="677703" y="116300"/>
                  </a:lnTo>
                  <a:lnTo>
                    <a:pt x="645282" y="87234"/>
                  </a:lnTo>
                  <a:lnTo>
                    <a:pt x="609805" y="61822"/>
                  </a:lnTo>
                  <a:lnTo>
                    <a:pt x="571568" y="40361"/>
                  </a:lnTo>
                  <a:lnTo>
                    <a:pt x="530872" y="23150"/>
                  </a:lnTo>
                  <a:lnTo>
                    <a:pt x="488013" y="10488"/>
                  </a:lnTo>
                  <a:lnTo>
                    <a:pt x="443290" y="2671"/>
                  </a:lnTo>
                  <a:lnTo>
                    <a:pt x="397002" y="0"/>
                  </a:lnTo>
                  <a:close/>
                </a:path>
              </a:pathLst>
            </a:custGeom>
            <a:solidFill>
              <a:srgbClr val="F8CE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71900" y="797719"/>
              <a:ext cx="228600" cy="417830"/>
            </a:xfrm>
            <a:custGeom>
              <a:avLst/>
              <a:gdLst/>
              <a:ahLst/>
              <a:cxnLst/>
              <a:rect l="l" t="t" r="r" b="b"/>
              <a:pathLst>
                <a:path w="228600" h="417830">
                  <a:moveTo>
                    <a:pt x="223757" y="0"/>
                  </a:moveTo>
                  <a:lnTo>
                    <a:pt x="4275" y="0"/>
                  </a:lnTo>
                  <a:lnTo>
                    <a:pt x="0" y="4267"/>
                  </a:lnTo>
                  <a:lnTo>
                    <a:pt x="0" y="413026"/>
                  </a:lnTo>
                  <a:lnTo>
                    <a:pt x="4275" y="417294"/>
                  </a:lnTo>
                  <a:lnTo>
                    <a:pt x="223757" y="417294"/>
                  </a:lnTo>
                  <a:lnTo>
                    <a:pt x="228033" y="413027"/>
                  </a:lnTo>
                  <a:lnTo>
                    <a:pt x="228033" y="360393"/>
                  </a:lnTo>
                  <a:lnTo>
                    <a:pt x="28504" y="360393"/>
                  </a:lnTo>
                  <a:lnTo>
                    <a:pt x="28504" y="56917"/>
                  </a:lnTo>
                  <a:lnTo>
                    <a:pt x="228033" y="56917"/>
                  </a:lnTo>
                  <a:lnTo>
                    <a:pt x="228033" y="37934"/>
                  </a:lnTo>
                  <a:lnTo>
                    <a:pt x="89788" y="37934"/>
                  </a:lnTo>
                  <a:lnTo>
                    <a:pt x="85512" y="33666"/>
                  </a:lnTo>
                  <a:lnTo>
                    <a:pt x="85512" y="23234"/>
                  </a:lnTo>
                  <a:lnTo>
                    <a:pt x="89788" y="18967"/>
                  </a:lnTo>
                  <a:lnTo>
                    <a:pt x="228033" y="18967"/>
                  </a:lnTo>
                  <a:lnTo>
                    <a:pt x="228033" y="4267"/>
                  </a:lnTo>
                  <a:lnTo>
                    <a:pt x="223757" y="0"/>
                  </a:lnTo>
                  <a:close/>
                </a:path>
                <a:path w="228600" h="417830">
                  <a:moveTo>
                    <a:pt x="228033" y="56917"/>
                  </a:moveTo>
                  <a:lnTo>
                    <a:pt x="199529" y="56917"/>
                  </a:lnTo>
                  <a:lnTo>
                    <a:pt x="199529" y="360393"/>
                  </a:lnTo>
                  <a:lnTo>
                    <a:pt x="228033" y="360393"/>
                  </a:lnTo>
                  <a:lnTo>
                    <a:pt x="228033" y="56917"/>
                  </a:lnTo>
                  <a:close/>
                </a:path>
                <a:path w="228600" h="417830">
                  <a:moveTo>
                    <a:pt x="228033" y="18967"/>
                  </a:moveTo>
                  <a:lnTo>
                    <a:pt x="138245" y="18967"/>
                  </a:lnTo>
                  <a:lnTo>
                    <a:pt x="142520" y="23234"/>
                  </a:lnTo>
                  <a:lnTo>
                    <a:pt x="142520" y="33666"/>
                  </a:lnTo>
                  <a:lnTo>
                    <a:pt x="138245" y="37934"/>
                  </a:lnTo>
                  <a:lnTo>
                    <a:pt x="228033" y="37934"/>
                  </a:lnTo>
                  <a:lnTo>
                    <a:pt x="228033" y="18967"/>
                  </a:lnTo>
                  <a:close/>
                </a:path>
              </a:pathLst>
            </a:custGeom>
            <a:solidFill>
              <a:srgbClr val="EF3E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138224" y="1615566"/>
            <a:ext cx="897255" cy="4648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1755" marR="5080" indent="-59690">
              <a:lnSpc>
                <a:spcPts val="1660"/>
              </a:lnSpc>
              <a:spcBef>
                <a:spcPts val="270"/>
              </a:spcBef>
            </a:pPr>
            <a:r>
              <a:rPr sz="1500" b="1" spc="-5" dirty="0">
                <a:latin typeface="Gothic Uralic"/>
                <a:cs typeface="Gothic Uralic"/>
              </a:rPr>
              <a:t>A</a:t>
            </a:r>
            <a:r>
              <a:rPr sz="1500" b="1" spc="-85" dirty="0">
                <a:latin typeface="Gothic Uralic"/>
                <a:cs typeface="Gothic Uralic"/>
              </a:rPr>
              <a:t> </a:t>
            </a:r>
            <a:r>
              <a:rPr sz="1500" b="1" spc="-5" dirty="0">
                <a:latin typeface="Gothic Uralic"/>
                <a:cs typeface="Gothic Uralic"/>
              </a:rPr>
              <a:t>MOBILE  STATION</a:t>
            </a:r>
            <a:endParaRPr sz="15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88719" y="2496311"/>
            <a:ext cx="794385" cy="794385"/>
            <a:chOff x="1188719" y="2496311"/>
            <a:chExt cx="794385" cy="794385"/>
          </a:xfrm>
        </p:grpSpPr>
        <p:sp>
          <p:nvSpPr>
            <p:cNvPr id="16" name="object 16"/>
            <p:cNvSpPr/>
            <p:nvPr/>
          </p:nvSpPr>
          <p:spPr>
            <a:xfrm>
              <a:off x="1188719" y="2496311"/>
              <a:ext cx="794385" cy="794385"/>
            </a:xfrm>
            <a:custGeom>
              <a:avLst/>
              <a:gdLst/>
              <a:ahLst/>
              <a:cxnLst/>
              <a:rect l="l" t="t" r="r" b="b"/>
              <a:pathLst>
                <a:path w="794385" h="794385">
                  <a:moveTo>
                    <a:pt x="397002" y="0"/>
                  </a:moveTo>
                  <a:lnTo>
                    <a:pt x="350713" y="2671"/>
                  </a:lnTo>
                  <a:lnTo>
                    <a:pt x="305990" y="10488"/>
                  </a:lnTo>
                  <a:lnTo>
                    <a:pt x="263131" y="23150"/>
                  </a:lnTo>
                  <a:lnTo>
                    <a:pt x="222435" y="40361"/>
                  </a:lnTo>
                  <a:lnTo>
                    <a:pt x="184198" y="61822"/>
                  </a:lnTo>
                  <a:lnTo>
                    <a:pt x="148721" y="87234"/>
                  </a:lnTo>
                  <a:lnTo>
                    <a:pt x="116300" y="116300"/>
                  </a:lnTo>
                  <a:lnTo>
                    <a:pt x="87234" y="148721"/>
                  </a:lnTo>
                  <a:lnTo>
                    <a:pt x="61822" y="184198"/>
                  </a:lnTo>
                  <a:lnTo>
                    <a:pt x="40361" y="222435"/>
                  </a:lnTo>
                  <a:lnTo>
                    <a:pt x="23150" y="263131"/>
                  </a:lnTo>
                  <a:lnTo>
                    <a:pt x="10488" y="305990"/>
                  </a:lnTo>
                  <a:lnTo>
                    <a:pt x="2671" y="350713"/>
                  </a:lnTo>
                  <a:lnTo>
                    <a:pt x="0" y="397001"/>
                  </a:lnTo>
                  <a:lnTo>
                    <a:pt x="2671" y="443290"/>
                  </a:lnTo>
                  <a:lnTo>
                    <a:pt x="10488" y="488013"/>
                  </a:lnTo>
                  <a:lnTo>
                    <a:pt x="23150" y="530872"/>
                  </a:lnTo>
                  <a:lnTo>
                    <a:pt x="40361" y="571568"/>
                  </a:lnTo>
                  <a:lnTo>
                    <a:pt x="61822" y="609805"/>
                  </a:lnTo>
                  <a:lnTo>
                    <a:pt x="87234" y="645282"/>
                  </a:lnTo>
                  <a:lnTo>
                    <a:pt x="116300" y="677703"/>
                  </a:lnTo>
                  <a:lnTo>
                    <a:pt x="148721" y="706769"/>
                  </a:lnTo>
                  <a:lnTo>
                    <a:pt x="184198" y="732181"/>
                  </a:lnTo>
                  <a:lnTo>
                    <a:pt x="222435" y="753642"/>
                  </a:lnTo>
                  <a:lnTo>
                    <a:pt x="263131" y="770853"/>
                  </a:lnTo>
                  <a:lnTo>
                    <a:pt x="305990" y="783515"/>
                  </a:lnTo>
                  <a:lnTo>
                    <a:pt x="350713" y="791332"/>
                  </a:lnTo>
                  <a:lnTo>
                    <a:pt x="397002" y="794003"/>
                  </a:lnTo>
                  <a:lnTo>
                    <a:pt x="443290" y="791332"/>
                  </a:lnTo>
                  <a:lnTo>
                    <a:pt x="488013" y="783515"/>
                  </a:lnTo>
                  <a:lnTo>
                    <a:pt x="530872" y="770853"/>
                  </a:lnTo>
                  <a:lnTo>
                    <a:pt x="571568" y="753642"/>
                  </a:lnTo>
                  <a:lnTo>
                    <a:pt x="609805" y="732181"/>
                  </a:lnTo>
                  <a:lnTo>
                    <a:pt x="645282" y="706769"/>
                  </a:lnTo>
                  <a:lnTo>
                    <a:pt x="677703" y="677703"/>
                  </a:lnTo>
                  <a:lnTo>
                    <a:pt x="706769" y="645282"/>
                  </a:lnTo>
                  <a:lnTo>
                    <a:pt x="732181" y="609805"/>
                  </a:lnTo>
                  <a:lnTo>
                    <a:pt x="753642" y="571568"/>
                  </a:lnTo>
                  <a:lnTo>
                    <a:pt x="770853" y="530872"/>
                  </a:lnTo>
                  <a:lnTo>
                    <a:pt x="783515" y="488013"/>
                  </a:lnTo>
                  <a:lnTo>
                    <a:pt x="791332" y="443290"/>
                  </a:lnTo>
                  <a:lnTo>
                    <a:pt x="794004" y="397001"/>
                  </a:lnTo>
                  <a:lnTo>
                    <a:pt x="791332" y="350713"/>
                  </a:lnTo>
                  <a:lnTo>
                    <a:pt x="783515" y="305990"/>
                  </a:lnTo>
                  <a:lnTo>
                    <a:pt x="770853" y="263131"/>
                  </a:lnTo>
                  <a:lnTo>
                    <a:pt x="753642" y="222435"/>
                  </a:lnTo>
                  <a:lnTo>
                    <a:pt x="732181" y="184198"/>
                  </a:lnTo>
                  <a:lnTo>
                    <a:pt x="706769" y="148721"/>
                  </a:lnTo>
                  <a:lnTo>
                    <a:pt x="677703" y="116300"/>
                  </a:lnTo>
                  <a:lnTo>
                    <a:pt x="645282" y="87234"/>
                  </a:lnTo>
                  <a:lnTo>
                    <a:pt x="609805" y="61822"/>
                  </a:lnTo>
                  <a:lnTo>
                    <a:pt x="571568" y="40361"/>
                  </a:lnTo>
                  <a:lnTo>
                    <a:pt x="530872" y="23150"/>
                  </a:lnTo>
                  <a:lnTo>
                    <a:pt x="488013" y="10488"/>
                  </a:lnTo>
                  <a:lnTo>
                    <a:pt x="443290" y="2671"/>
                  </a:lnTo>
                  <a:lnTo>
                    <a:pt x="397002" y="0"/>
                  </a:lnTo>
                  <a:close/>
                </a:path>
              </a:pathLst>
            </a:custGeom>
            <a:solidFill>
              <a:srgbClr val="F8CE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09906" y="2731865"/>
              <a:ext cx="152022" cy="15173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33895" y="2902570"/>
              <a:ext cx="304165" cy="151765"/>
            </a:xfrm>
            <a:custGeom>
              <a:avLst/>
              <a:gdLst/>
              <a:ahLst/>
              <a:cxnLst/>
              <a:rect l="l" t="t" r="r" b="b"/>
              <a:pathLst>
                <a:path w="304164" h="151764">
                  <a:moveTo>
                    <a:pt x="152022" y="0"/>
                  </a:moveTo>
                  <a:lnTo>
                    <a:pt x="104990" y="5601"/>
                  </a:lnTo>
                  <a:lnTo>
                    <a:pt x="50119" y="24657"/>
                  </a:lnTo>
                  <a:lnTo>
                    <a:pt x="15202" y="45521"/>
                  </a:lnTo>
                  <a:lnTo>
                    <a:pt x="0" y="75868"/>
                  </a:lnTo>
                  <a:lnTo>
                    <a:pt x="0" y="151737"/>
                  </a:lnTo>
                  <a:lnTo>
                    <a:pt x="304044" y="151737"/>
                  </a:lnTo>
                  <a:lnTo>
                    <a:pt x="304044" y="75869"/>
                  </a:lnTo>
                  <a:lnTo>
                    <a:pt x="272185" y="33755"/>
                  </a:lnTo>
                  <a:lnTo>
                    <a:pt x="234595" y="15914"/>
                  </a:lnTo>
                  <a:lnTo>
                    <a:pt x="184801" y="2608"/>
                  </a:lnTo>
                  <a:lnTo>
                    <a:pt x="152022" y="0"/>
                  </a:lnTo>
                  <a:close/>
                </a:path>
              </a:pathLst>
            </a:custGeom>
            <a:solidFill>
              <a:srgbClr val="EF3E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46200" y="3501897"/>
            <a:ext cx="1280795" cy="4648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0335" marR="5080" indent="-128270">
              <a:lnSpc>
                <a:spcPts val="1660"/>
              </a:lnSpc>
              <a:spcBef>
                <a:spcPts val="270"/>
              </a:spcBef>
            </a:pPr>
            <a:r>
              <a:rPr sz="1500" b="1" spc="-5" dirty="0">
                <a:latin typeface="Gothic Uralic"/>
                <a:cs typeface="Gothic Uralic"/>
              </a:rPr>
              <a:t>BASE</a:t>
            </a:r>
            <a:r>
              <a:rPr sz="1500" b="1" spc="-90" dirty="0">
                <a:latin typeface="Gothic Uralic"/>
                <a:cs typeface="Gothic Uralic"/>
              </a:rPr>
              <a:t> </a:t>
            </a:r>
            <a:r>
              <a:rPr sz="1500" b="1" spc="-5" dirty="0">
                <a:latin typeface="Gothic Uralic"/>
                <a:cs typeface="Gothic Uralic"/>
              </a:rPr>
              <a:t>STATION  SUBSYSTEM</a:t>
            </a:r>
            <a:endParaRPr sz="1500">
              <a:latin typeface="Gothic Uralic"/>
              <a:cs typeface="Gothic Ural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88719" y="4383023"/>
            <a:ext cx="794385" cy="792480"/>
            <a:chOff x="1188719" y="4383023"/>
            <a:chExt cx="794385" cy="792480"/>
          </a:xfrm>
        </p:grpSpPr>
        <p:sp>
          <p:nvSpPr>
            <p:cNvPr id="21" name="object 21"/>
            <p:cNvSpPr/>
            <p:nvPr/>
          </p:nvSpPr>
          <p:spPr>
            <a:xfrm>
              <a:off x="1188719" y="4383023"/>
              <a:ext cx="794385" cy="792480"/>
            </a:xfrm>
            <a:custGeom>
              <a:avLst/>
              <a:gdLst/>
              <a:ahLst/>
              <a:cxnLst/>
              <a:rect l="l" t="t" r="r" b="b"/>
              <a:pathLst>
                <a:path w="794385" h="792479">
                  <a:moveTo>
                    <a:pt x="397002" y="0"/>
                  </a:moveTo>
                  <a:lnTo>
                    <a:pt x="350713" y="2666"/>
                  </a:lnTo>
                  <a:lnTo>
                    <a:pt x="305990" y="10465"/>
                  </a:lnTo>
                  <a:lnTo>
                    <a:pt x="263131" y="23102"/>
                  </a:lnTo>
                  <a:lnTo>
                    <a:pt x="222435" y="40277"/>
                  </a:lnTo>
                  <a:lnTo>
                    <a:pt x="184198" y="61693"/>
                  </a:lnTo>
                  <a:lnTo>
                    <a:pt x="148721" y="87054"/>
                  </a:lnTo>
                  <a:lnTo>
                    <a:pt x="116300" y="116062"/>
                  </a:lnTo>
                  <a:lnTo>
                    <a:pt x="87234" y="148418"/>
                  </a:lnTo>
                  <a:lnTo>
                    <a:pt x="61822" y="183827"/>
                  </a:lnTo>
                  <a:lnTo>
                    <a:pt x="40361" y="221990"/>
                  </a:lnTo>
                  <a:lnTo>
                    <a:pt x="23150" y="262611"/>
                  </a:lnTo>
                  <a:lnTo>
                    <a:pt x="10488" y="305390"/>
                  </a:lnTo>
                  <a:lnTo>
                    <a:pt x="2671" y="350033"/>
                  </a:lnTo>
                  <a:lnTo>
                    <a:pt x="0" y="396239"/>
                  </a:lnTo>
                  <a:lnTo>
                    <a:pt x="2671" y="442446"/>
                  </a:lnTo>
                  <a:lnTo>
                    <a:pt x="10488" y="487089"/>
                  </a:lnTo>
                  <a:lnTo>
                    <a:pt x="23150" y="529868"/>
                  </a:lnTo>
                  <a:lnTo>
                    <a:pt x="40361" y="570489"/>
                  </a:lnTo>
                  <a:lnTo>
                    <a:pt x="61822" y="608652"/>
                  </a:lnTo>
                  <a:lnTo>
                    <a:pt x="87234" y="644061"/>
                  </a:lnTo>
                  <a:lnTo>
                    <a:pt x="116300" y="676417"/>
                  </a:lnTo>
                  <a:lnTo>
                    <a:pt x="148721" y="705425"/>
                  </a:lnTo>
                  <a:lnTo>
                    <a:pt x="184198" y="730786"/>
                  </a:lnTo>
                  <a:lnTo>
                    <a:pt x="222435" y="752202"/>
                  </a:lnTo>
                  <a:lnTo>
                    <a:pt x="263131" y="769377"/>
                  </a:lnTo>
                  <a:lnTo>
                    <a:pt x="305990" y="782014"/>
                  </a:lnTo>
                  <a:lnTo>
                    <a:pt x="350713" y="789813"/>
                  </a:lnTo>
                  <a:lnTo>
                    <a:pt x="397002" y="792480"/>
                  </a:lnTo>
                  <a:lnTo>
                    <a:pt x="443290" y="789813"/>
                  </a:lnTo>
                  <a:lnTo>
                    <a:pt x="488013" y="782014"/>
                  </a:lnTo>
                  <a:lnTo>
                    <a:pt x="530872" y="769377"/>
                  </a:lnTo>
                  <a:lnTo>
                    <a:pt x="571568" y="752202"/>
                  </a:lnTo>
                  <a:lnTo>
                    <a:pt x="609805" y="730786"/>
                  </a:lnTo>
                  <a:lnTo>
                    <a:pt x="645282" y="705425"/>
                  </a:lnTo>
                  <a:lnTo>
                    <a:pt x="677703" y="676417"/>
                  </a:lnTo>
                  <a:lnTo>
                    <a:pt x="706769" y="644061"/>
                  </a:lnTo>
                  <a:lnTo>
                    <a:pt x="732181" y="608652"/>
                  </a:lnTo>
                  <a:lnTo>
                    <a:pt x="753642" y="570489"/>
                  </a:lnTo>
                  <a:lnTo>
                    <a:pt x="770853" y="529868"/>
                  </a:lnTo>
                  <a:lnTo>
                    <a:pt x="783515" y="487089"/>
                  </a:lnTo>
                  <a:lnTo>
                    <a:pt x="791332" y="442446"/>
                  </a:lnTo>
                  <a:lnTo>
                    <a:pt x="794004" y="396239"/>
                  </a:lnTo>
                  <a:lnTo>
                    <a:pt x="791332" y="350033"/>
                  </a:lnTo>
                  <a:lnTo>
                    <a:pt x="783515" y="305390"/>
                  </a:lnTo>
                  <a:lnTo>
                    <a:pt x="770853" y="262611"/>
                  </a:lnTo>
                  <a:lnTo>
                    <a:pt x="753642" y="221990"/>
                  </a:lnTo>
                  <a:lnTo>
                    <a:pt x="732181" y="183827"/>
                  </a:lnTo>
                  <a:lnTo>
                    <a:pt x="706769" y="148418"/>
                  </a:lnTo>
                  <a:lnTo>
                    <a:pt x="677703" y="116062"/>
                  </a:lnTo>
                  <a:lnTo>
                    <a:pt x="645282" y="87054"/>
                  </a:lnTo>
                  <a:lnTo>
                    <a:pt x="609805" y="61693"/>
                  </a:lnTo>
                  <a:lnTo>
                    <a:pt x="571568" y="40277"/>
                  </a:lnTo>
                  <a:lnTo>
                    <a:pt x="530872" y="23102"/>
                  </a:lnTo>
                  <a:lnTo>
                    <a:pt x="488013" y="10465"/>
                  </a:lnTo>
                  <a:lnTo>
                    <a:pt x="443290" y="2666"/>
                  </a:lnTo>
                  <a:lnTo>
                    <a:pt x="397002" y="0"/>
                  </a:lnTo>
                  <a:close/>
                </a:path>
              </a:pathLst>
            </a:custGeom>
            <a:solidFill>
              <a:srgbClr val="F8CE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07187" y="4610873"/>
              <a:ext cx="357505" cy="335280"/>
            </a:xfrm>
            <a:custGeom>
              <a:avLst/>
              <a:gdLst/>
              <a:ahLst/>
              <a:cxnLst/>
              <a:rect l="l" t="t" r="r" b="b"/>
              <a:pathLst>
                <a:path w="357505" h="335279">
                  <a:moveTo>
                    <a:pt x="178730" y="0"/>
                  </a:moveTo>
                  <a:lnTo>
                    <a:pt x="163973" y="2995"/>
                  </a:lnTo>
                  <a:lnTo>
                    <a:pt x="151888" y="11151"/>
                  </a:lnTo>
                  <a:lnTo>
                    <a:pt x="143723" y="23218"/>
                  </a:lnTo>
                  <a:lnTo>
                    <a:pt x="140724" y="37950"/>
                  </a:lnTo>
                  <a:lnTo>
                    <a:pt x="142906" y="50456"/>
                  </a:lnTo>
                  <a:lnTo>
                    <a:pt x="148919" y="61185"/>
                  </a:lnTo>
                  <a:lnTo>
                    <a:pt x="157960" y="69424"/>
                  </a:lnTo>
                  <a:lnTo>
                    <a:pt x="169228" y="74462"/>
                  </a:lnTo>
                  <a:lnTo>
                    <a:pt x="169228" y="139899"/>
                  </a:lnTo>
                  <a:lnTo>
                    <a:pt x="159378" y="142781"/>
                  </a:lnTo>
                  <a:lnTo>
                    <a:pt x="150641" y="147663"/>
                  </a:lnTo>
                  <a:lnTo>
                    <a:pt x="143240" y="154235"/>
                  </a:lnTo>
                  <a:lnTo>
                    <a:pt x="137398" y="162185"/>
                  </a:lnTo>
                  <a:lnTo>
                    <a:pt x="76115" y="136579"/>
                  </a:lnTo>
                  <a:lnTo>
                    <a:pt x="52836" y="96274"/>
                  </a:lnTo>
                  <a:lnTo>
                    <a:pt x="37961" y="93325"/>
                  </a:lnTo>
                  <a:lnTo>
                    <a:pt x="23619" y="96155"/>
                  </a:lnTo>
                  <a:lnTo>
                    <a:pt x="11416" y="104142"/>
                  </a:lnTo>
                  <a:lnTo>
                    <a:pt x="2954" y="116664"/>
                  </a:lnTo>
                  <a:lnTo>
                    <a:pt x="0" y="131512"/>
                  </a:lnTo>
                  <a:lnTo>
                    <a:pt x="2835" y="145826"/>
                  </a:lnTo>
                  <a:lnTo>
                    <a:pt x="10837" y="158006"/>
                  </a:lnTo>
                  <a:lnTo>
                    <a:pt x="23382" y="166453"/>
                  </a:lnTo>
                  <a:lnTo>
                    <a:pt x="35771" y="169261"/>
                  </a:lnTo>
                  <a:lnTo>
                    <a:pt x="48026" y="167935"/>
                  </a:lnTo>
                  <a:lnTo>
                    <a:pt x="59123" y="162785"/>
                  </a:lnTo>
                  <a:lnTo>
                    <a:pt x="68038" y="154124"/>
                  </a:lnTo>
                  <a:lnTo>
                    <a:pt x="130748" y="179730"/>
                  </a:lnTo>
                  <a:lnTo>
                    <a:pt x="139774" y="214345"/>
                  </a:lnTo>
                  <a:lnTo>
                    <a:pt x="90367" y="264134"/>
                  </a:lnTo>
                  <a:lnTo>
                    <a:pt x="78690" y="259689"/>
                  </a:lnTo>
                  <a:lnTo>
                    <a:pt x="66435" y="259155"/>
                  </a:lnTo>
                  <a:lnTo>
                    <a:pt x="54625" y="262534"/>
                  </a:lnTo>
                  <a:lnTo>
                    <a:pt x="44285" y="269824"/>
                  </a:lnTo>
                  <a:lnTo>
                    <a:pt x="36001" y="282331"/>
                  </a:lnTo>
                  <a:lnTo>
                    <a:pt x="33240" y="296615"/>
                  </a:lnTo>
                  <a:lnTo>
                    <a:pt x="36001" y="310900"/>
                  </a:lnTo>
                  <a:lnTo>
                    <a:pt x="44285" y="323407"/>
                  </a:lnTo>
                  <a:lnTo>
                    <a:pt x="56815" y="331675"/>
                  </a:lnTo>
                  <a:lnTo>
                    <a:pt x="71126" y="334431"/>
                  </a:lnTo>
                  <a:lnTo>
                    <a:pt x="85438" y="331675"/>
                  </a:lnTo>
                  <a:lnTo>
                    <a:pt x="97968" y="323407"/>
                  </a:lnTo>
                  <a:lnTo>
                    <a:pt x="105272" y="313086"/>
                  </a:lnTo>
                  <a:lnTo>
                    <a:pt x="108657" y="301298"/>
                  </a:lnTo>
                  <a:lnTo>
                    <a:pt x="108122" y="289066"/>
                  </a:lnTo>
                  <a:lnTo>
                    <a:pt x="103669" y="277411"/>
                  </a:lnTo>
                  <a:lnTo>
                    <a:pt x="154026" y="227148"/>
                  </a:lnTo>
                  <a:lnTo>
                    <a:pt x="161152" y="231416"/>
                  </a:lnTo>
                  <a:lnTo>
                    <a:pt x="169228" y="233786"/>
                  </a:lnTo>
                  <a:lnTo>
                    <a:pt x="188231" y="233786"/>
                  </a:lnTo>
                  <a:lnTo>
                    <a:pt x="196307" y="231416"/>
                  </a:lnTo>
                  <a:lnTo>
                    <a:pt x="203433" y="227148"/>
                  </a:lnTo>
                  <a:lnTo>
                    <a:pt x="253791" y="277411"/>
                  </a:lnTo>
                  <a:lnTo>
                    <a:pt x="249337" y="289073"/>
                  </a:lnTo>
                  <a:lnTo>
                    <a:pt x="248802" y="301357"/>
                  </a:lnTo>
                  <a:lnTo>
                    <a:pt x="252187" y="313286"/>
                  </a:lnTo>
                  <a:lnTo>
                    <a:pt x="259491" y="323881"/>
                  </a:lnTo>
                  <a:lnTo>
                    <a:pt x="272021" y="332149"/>
                  </a:lnTo>
                  <a:lnTo>
                    <a:pt x="286333" y="334906"/>
                  </a:lnTo>
                  <a:lnTo>
                    <a:pt x="300644" y="332149"/>
                  </a:lnTo>
                  <a:lnTo>
                    <a:pt x="313174" y="323881"/>
                  </a:lnTo>
                  <a:lnTo>
                    <a:pt x="321458" y="311374"/>
                  </a:lnTo>
                  <a:lnTo>
                    <a:pt x="324220" y="297090"/>
                  </a:lnTo>
                  <a:lnTo>
                    <a:pt x="321458" y="282805"/>
                  </a:lnTo>
                  <a:lnTo>
                    <a:pt x="313174" y="270298"/>
                  </a:lnTo>
                  <a:lnTo>
                    <a:pt x="302834" y="263008"/>
                  </a:lnTo>
                  <a:lnTo>
                    <a:pt x="291024" y="259629"/>
                  </a:lnTo>
                  <a:lnTo>
                    <a:pt x="278769" y="260163"/>
                  </a:lnTo>
                  <a:lnTo>
                    <a:pt x="267092" y="264608"/>
                  </a:lnTo>
                  <a:lnTo>
                    <a:pt x="217685" y="214819"/>
                  </a:lnTo>
                  <a:lnTo>
                    <a:pt x="221775" y="208507"/>
                  </a:lnTo>
                  <a:lnTo>
                    <a:pt x="224752" y="201661"/>
                  </a:lnTo>
                  <a:lnTo>
                    <a:pt x="226571" y="194281"/>
                  </a:lnTo>
                  <a:lnTo>
                    <a:pt x="227187" y="182101"/>
                  </a:lnTo>
                  <a:lnTo>
                    <a:pt x="226712" y="180204"/>
                  </a:lnTo>
                  <a:lnTo>
                    <a:pt x="289421" y="154598"/>
                  </a:lnTo>
                  <a:lnTo>
                    <a:pt x="298336" y="163059"/>
                  </a:lnTo>
                  <a:lnTo>
                    <a:pt x="309433" y="168231"/>
                  </a:lnTo>
                  <a:lnTo>
                    <a:pt x="321688" y="169668"/>
                  </a:lnTo>
                  <a:lnTo>
                    <a:pt x="334077" y="166927"/>
                  </a:lnTo>
                  <a:lnTo>
                    <a:pt x="346422" y="158281"/>
                  </a:lnTo>
                  <a:lnTo>
                    <a:pt x="354446" y="146122"/>
                  </a:lnTo>
                  <a:lnTo>
                    <a:pt x="357393" y="131919"/>
                  </a:lnTo>
                  <a:lnTo>
                    <a:pt x="354505" y="117138"/>
                  </a:lnTo>
                  <a:lnTo>
                    <a:pt x="346043" y="104617"/>
                  </a:lnTo>
                  <a:lnTo>
                    <a:pt x="333840" y="96630"/>
                  </a:lnTo>
                  <a:lnTo>
                    <a:pt x="319499" y="93799"/>
                  </a:lnTo>
                  <a:lnTo>
                    <a:pt x="304623" y="96748"/>
                  </a:lnTo>
                  <a:lnTo>
                    <a:pt x="293837" y="103513"/>
                  </a:lnTo>
                  <a:lnTo>
                    <a:pt x="286036" y="113167"/>
                  </a:lnTo>
                  <a:lnTo>
                    <a:pt x="281708" y="124688"/>
                  </a:lnTo>
                  <a:lnTo>
                    <a:pt x="281345" y="137054"/>
                  </a:lnTo>
                  <a:lnTo>
                    <a:pt x="220061" y="162659"/>
                  </a:lnTo>
                  <a:lnTo>
                    <a:pt x="214152" y="154709"/>
                  </a:lnTo>
                  <a:lnTo>
                    <a:pt x="206640" y="148138"/>
                  </a:lnTo>
                  <a:lnTo>
                    <a:pt x="197881" y="143255"/>
                  </a:lnTo>
                  <a:lnTo>
                    <a:pt x="188231" y="140373"/>
                  </a:lnTo>
                  <a:lnTo>
                    <a:pt x="188231" y="74462"/>
                  </a:lnTo>
                  <a:lnTo>
                    <a:pt x="199499" y="69424"/>
                  </a:lnTo>
                  <a:lnTo>
                    <a:pt x="208540" y="61185"/>
                  </a:lnTo>
                  <a:lnTo>
                    <a:pt x="214553" y="50456"/>
                  </a:lnTo>
                  <a:lnTo>
                    <a:pt x="216735" y="37950"/>
                  </a:lnTo>
                  <a:lnTo>
                    <a:pt x="213736" y="23218"/>
                  </a:lnTo>
                  <a:lnTo>
                    <a:pt x="205571" y="11151"/>
                  </a:lnTo>
                  <a:lnTo>
                    <a:pt x="193486" y="2995"/>
                  </a:lnTo>
                  <a:lnTo>
                    <a:pt x="178730" y="0"/>
                  </a:lnTo>
                  <a:close/>
                </a:path>
              </a:pathLst>
            </a:custGeom>
            <a:solidFill>
              <a:srgbClr val="EF3E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074216" y="5388355"/>
            <a:ext cx="1024890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ts val="1730"/>
              </a:lnSpc>
              <a:spcBef>
                <a:spcPts val="100"/>
              </a:spcBef>
            </a:pPr>
            <a:r>
              <a:rPr sz="1500" b="1" spc="-5" dirty="0">
                <a:latin typeface="Gothic Uralic"/>
                <a:cs typeface="Gothic Uralic"/>
              </a:rPr>
              <a:t>NETWORK</a:t>
            </a:r>
            <a:endParaRPr sz="1500">
              <a:latin typeface="Gothic Uralic"/>
              <a:cs typeface="Gothic Uralic"/>
            </a:endParaRPr>
          </a:p>
          <a:p>
            <a:pPr marL="12700">
              <a:lnSpc>
                <a:spcPts val="1730"/>
              </a:lnSpc>
            </a:pPr>
            <a:r>
              <a:rPr sz="1500" b="1" dirty="0">
                <a:latin typeface="Gothic Uralic"/>
                <a:cs typeface="Gothic Uralic"/>
              </a:rPr>
              <a:t>SUBSY</a:t>
            </a:r>
            <a:r>
              <a:rPr sz="1500" b="1" dirty="0">
                <a:latin typeface="Gothic Uralic"/>
                <a:cs typeface="Gothic Uralic"/>
              </a:rPr>
              <a:t>S</a:t>
            </a:r>
            <a:r>
              <a:rPr sz="1500" b="1" spc="-10" dirty="0">
                <a:latin typeface="Gothic Uralic"/>
                <a:cs typeface="Gothic Uralic"/>
              </a:rPr>
              <a:t>T</a:t>
            </a:r>
            <a:r>
              <a:rPr sz="1500" b="1" dirty="0">
                <a:latin typeface="Gothic Uralic"/>
                <a:cs typeface="Gothic Uralic"/>
              </a:rPr>
              <a:t>EM</a:t>
            </a:r>
            <a:endParaRPr sz="1500">
              <a:latin typeface="Gothic Uralic"/>
              <a:cs typeface="Gothic Ural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37257" y="259460"/>
            <a:ext cx="259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eXGyreAdventor"/>
                <a:cs typeface="TeXGyreAdventor"/>
              </a:rPr>
              <a:t>Many </a:t>
            </a:r>
            <a:r>
              <a:rPr sz="1800" spc="-10" dirty="0">
                <a:latin typeface="TeXGyreAdventor"/>
                <a:cs typeface="TeXGyreAdventor"/>
              </a:rPr>
              <a:t>Features </a:t>
            </a:r>
            <a:r>
              <a:rPr sz="1800" spc="-5" dirty="0">
                <a:latin typeface="TeXGyreAdventor"/>
                <a:cs typeface="TeXGyreAdventor"/>
              </a:rPr>
              <a:t>of</a:t>
            </a:r>
            <a:r>
              <a:rPr sz="1800" spc="5" dirty="0">
                <a:latin typeface="TeXGyreAdventor"/>
                <a:cs typeface="TeXGyreAdventor"/>
              </a:rPr>
              <a:t> </a:t>
            </a:r>
            <a:r>
              <a:rPr sz="1800" dirty="0">
                <a:latin typeface="TeXGyreAdventor"/>
                <a:cs typeface="TeXGyreAdventor"/>
              </a:rPr>
              <a:t>GSM: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627887"/>
            <a:ext cx="4238244" cy="54772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0" y="379475"/>
            <a:ext cx="5724144" cy="2104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06971" y="3145282"/>
            <a:ext cx="409575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eXGyreAdventor"/>
                <a:cs typeface="TeXGyreAdventor"/>
              </a:rPr>
              <a:t>Pins </a:t>
            </a:r>
            <a:r>
              <a:rPr sz="1800" spc="-5" dirty="0">
                <a:latin typeface="TeXGyreAdventor"/>
                <a:cs typeface="TeXGyreAdventor"/>
              </a:rPr>
              <a:t>used </a:t>
            </a:r>
            <a:r>
              <a:rPr sz="1800" spc="10" dirty="0">
                <a:latin typeface="TeXGyreAdventor"/>
                <a:cs typeface="TeXGyreAdventor"/>
              </a:rPr>
              <a:t>in </a:t>
            </a:r>
            <a:r>
              <a:rPr sz="1800" spc="-5" dirty="0">
                <a:latin typeface="TeXGyreAdventor"/>
                <a:cs typeface="TeXGyreAdventor"/>
              </a:rPr>
              <a:t>8051</a:t>
            </a:r>
            <a:r>
              <a:rPr sz="1800" spc="-15" dirty="0">
                <a:latin typeface="TeXGyreAdventor"/>
                <a:cs typeface="TeXGyreAdventor"/>
              </a:rPr>
              <a:t> </a:t>
            </a:r>
            <a:r>
              <a:rPr sz="1800" spc="-10" dirty="0">
                <a:latin typeface="TeXGyreAdventor"/>
                <a:cs typeface="TeXGyreAdventor"/>
              </a:rPr>
              <a:t>are:</a:t>
            </a:r>
            <a:endParaRPr sz="1800">
              <a:latin typeface="TeXGyreAdventor"/>
              <a:cs typeface="TeXGyreAdventor"/>
            </a:endParaRPr>
          </a:p>
          <a:p>
            <a:pPr marL="299085" indent="-287020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Gothic Uralic"/>
                <a:cs typeface="Gothic Uralic"/>
              </a:rPr>
              <a:t>GND</a:t>
            </a:r>
            <a:endParaRPr sz="1800">
              <a:latin typeface="Gothic Uralic"/>
              <a:cs typeface="Gothic Uralic"/>
            </a:endParaRPr>
          </a:p>
          <a:p>
            <a:pPr marL="299085" indent="-287020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Gothic Uralic"/>
                <a:cs typeface="Gothic Uralic"/>
              </a:rPr>
              <a:t>XTAL1</a:t>
            </a:r>
            <a:endParaRPr sz="1800">
              <a:latin typeface="Gothic Uralic"/>
              <a:cs typeface="Gothic Uralic"/>
            </a:endParaRPr>
          </a:p>
          <a:p>
            <a:pPr marL="299085" indent="-287020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Gothic Uralic"/>
                <a:cs typeface="Gothic Uralic"/>
              </a:rPr>
              <a:t>XTAL2</a:t>
            </a:r>
            <a:endParaRPr sz="1800">
              <a:latin typeface="Gothic Uralic"/>
              <a:cs typeface="Gothic Uralic"/>
            </a:endParaRPr>
          </a:p>
          <a:p>
            <a:pPr marL="299085" indent="-287020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Gothic Uralic"/>
                <a:cs typeface="Gothic Uralic"/>
              </a:rPr>
              <a:t>Pin </a:t>
            </a:r>
            <a:r>
              <a:rPr sz="1800" b="1" dirty="0"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  <a:p>
            <a:pPr marL="299085" indent="-287020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  <a:tab pos="1524635" algn="l"/>
              </a:tabLst>
            </a:pPr>
            <a:r>
              <a:rPr sz="1800" b="1" spc="-5" dirty="0">
                <a:latin typeface="Gothic Uralic"/>
                <a:cs typeface="Gothic Uralic"/>
              </a:rPr>
              <a:t>SM0,</a:t>
            </a:r>
            <a:r>
              <a:rPr sz="1800" b="1" spc="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SM1:	</a:t>
            </a:r>
            <a:r>
              <a:rPr sz="1800" spc="-5" dirty="0">
                <a:latin typeface="TeXGyreAdventor"/>
                <a:cs typeface="TeXGyreAdventor"/>
              </a:rPr>
              <a:t>Serial </a:t>
            </a:r>
            <a:r>
              <a:rPr sz="1800" dirty="0">
                <a:latin typeface="TeXGyreAdventor"/>
                <a:cs typeface="TeXGyreAdventor"/>
              </a:rPr>
              <a:t>Mode </a:t>
            </a:r>
            <a:r>
              <a:rPr sz="1800" spc="-10" dirty="0">
                <a:latin typeface="TeXGyreAdventor"/>
                <a:cs typeface="TeXGyreAdventor"/>
              </a:rPr>
              <a:t>control</a:t>
            </a:r>
            <a:r>
              <a:rPr sz="1800" spc="-15" dirty="0">
                <a:latin typeface="TeXGyreAdventor"/>
                <a:cs typeface="TeXGyreAdventor"/>
              </a:rPr>
              <a:t> </a:t>
            </a:r>
            <a:r>
              <a:rPr sz="1800" spc="-5" dirty="0">
                <a:latin typeface="TeXGyreAdventor"/>
                <a:cs typeface="TeXGyreAdventor"/>
              </a:rPr>
              <a:t>Bits</a:t>
            </a:r>
            <a:endParaRPr sz="1800">
              <a:latin typeface="TeXGyreAdventor"/>
              <a:cs typeface="TeXGyreAdventor"/>
            </a:endParaRPr>
          </a:p>
          <a:p>
            <a:pPr marL="299085" marR="128270" indent="-287020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Gothic Uralic"/>
                <a:cs typeface="Gothic Uralic"/>
              </a:rPr>
              <a:t>TI: </a:t>
            </a:r>
            <a:r>
              <a:rPr sz="1800" spc="5" dirty="0">
                <a:latin typeface="TeXGyreAdventor"/>
                <a:cs typeface="TeXGyreAdventor"/>
              </a:rPr>
              <a:t>It </a:t>
            </a:r>
            <a:r>
              <a:rPr sz="1800" spc="10" dirty="0">
                <a:latin typeface="TeXGyreAdventor"/>
                <a:cs typeface="TeXGyreAdventor"/>
              </a:rPr>
              <a:t>is </a:t>
            </a:r>
            <a:r>
              <a:rPr sz="1800" spc="-10" dirty="0">
                <a:latin typeface="TeXGyreAdventor"/>
                <a:cs typeface="TeXGyreAdventor"/>
              </a:rPr>
              <a:t>known </a:t>
            </a:r>
            <a:r>
              <a:rPr sz="1800" spc="-5" dirty="0">
                <a:latin typeface="TeXGyreAdventor"/>
                <a:cs typeface="TeXGyreAdventor"/>
              </a:rPr>
              <a:t>as Transmit Interrupt  </a:t>
            </a:r>
            <a:r>
              <a:rPr sz="1800" spc="-10" dirty="0">
                <a:latin typeface="TeXGyreAdventor"/>
                <a:cs typeface="TeXGyreAdventor"/>
              </a:rPr>
              <a:t>flag(Pin3.1)</a:t>
            </a:r>
            <a:endParaRPr sz="1800">
              <a:latin typeface="TeXGyreAdventor"/>
              <a:cs typeface="TeXGyreAdventor"/>
            </a:endParaRPr>
          </a:p>
          <a:p>
            <a:pPr marL="299085" marR="72390" indent="-287020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Gothic Uralic"/>
                <a:cs typeface="Gothic Uralic"/>
              </a:rPr>
              <a:t>RI: </a:t>
            </a:r>
            <a:r>
              <a:rPr sz="1800" spc="5" dirty="0">
                <a:latin typeface="TeXGyreAdventor"/>
                <a:cs typeface="TeXGyreAdventor"/>
              </a:rPr>
              <a:t>It </a:t>
            </a:r>
            <a:r>
              <a:rPr sz="1800" spc="10" dirty="0">
                <a:latin typeface="TeXGyreAdventor"/>
                <a:cs typeface="TeXGyreAdventor"/>
              </a:rPr>
              <a:t>is </a:t>
            </a:r>
            <a:r>
              <a:rPr sz="1800" spc="-10" dirty="0">
                <a:latin typeface="TeXGyreAdventor"/>
                <a:cs typeface="TeXGyreAdventor"/>
              </a:rPr>
              <a:t>known </a:t>
            </a:r>
            <a:r>
              <a:rPr sz="1800" spc="-5" dirty="0">
                <a:latin typeface="TeXGyreAdventor"/>
                <a:cs typeface="TeXGyreAdventor"/>
              </a:rPr>
              <a:t>as </a:t>
            </a:r>
            <a:r>
              <a:rPr sz="1800" dirty="0">
                <a:latin typeface="TeXGyreAdventor"/>
                <a:cs typeface="TeXGyreAdventor"/>
              </a:rPr>
              <a:t>Receive </a:t>
            </a:r>
            <a:r>
              <a:rPr sz="1800" spc="-5" dirty="0">
                <a:latin typeface="TeXGyreAdventor"/>
                <a:cs typeface="TeXGyreAdventor"/>
              </a:rPr>
              <a:t>Interrupt  </a:t>
            </a:r>
            <a:r>
              <a:rPr sz="1800" spc="-10" dirty="0">
                <a:latin typeface="TeXGyreAdventor"/>
                <a:cs typeface="TeXGyreAdventor"/>
              </a:rPr>
              <a:t>flag(Pin3.0)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0635" y="2103120"/>
            <a:ext cx="1808988" cy="37490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14017" y="5969304"/>
            <a:ext cx="289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11111"/>
                </a:solidFill>
                <a:latin typeface="Arial" panose="020B0604020202020204"/>
                <a:cs typeface="Arial" panose="020B0604020202020204"/>
              </a:rPr>
              <a:t>Google </a:t>
            </a:r>
            <a:r>
              <a:rPr sz="1800" dirty="0">
                <a:solidFill>
                  <a:srgbClr val="111111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1800" spc="-5" dirty="0">
                <a:solidFill>
                  <a:srgbClr val="111111"/>
                </a:solidFill>
                <a:latin typeface="Arial" panose="020B0604020202020204"/>
                <a:cs typeface="Arial" panose="020B0604020202020204"/>
              </a:rPr>
              <a:t>Pixel 3a </a:t>
            </a:r>
            <a:r>
              <a:rPr sz="1800" spc="-15" dirty="0">
                <a:solidFill>
                  <a:srgbClr val="111111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800" spc="15" dirty="0">
                <a:solidFill>
                  <a:srgbClr val="11111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Arial" panose="020B0604020202020204"/>
                <a:cs typeface="Arial" panose="020B0604020202020204"/>
              </a:rPr>
              <a:t>64GB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95359" y="2209800"/>
            <a:ext cx="2529840" cy="3445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43392" y="5694679"/>
            <a:ext cx="286067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TeXGyreAdventor"/>
                <a:cs typeface="TeXGyreAdventor"/>
              </a:rPr>
              <a:t>Nokia </a:t>
            </a:r>
            <a:r>
              <a:rPr sz="1800" spc="-5" dirty="0">
                <a:latin typeface="TeXGyreAdventor"/>
                <a:cs typeface="TeXGyreAdventor"/>
              </a:rPr>
              <a:t>3310</a:t>
            </a:r>
            <a:r>
              <a:rPr sz="1800" spc="-20" dirty="0">
                <a:latin typeface="TeXGyreAdventor"/>
                <a:cs typeface="TeXGyreAdventor"/>
              </a:rPr>
              <a:t> </a:t>
            </a:r>
            <a:r>
              <a:rPr sz="1800" spc="-5" dirty="0">
                <a:latin typeface="TeXGyreAdventor"/>
                <a:cs typeface="TeXGyreAdventor"/>
              </a:rPr>
              <a:t>New</a:t>
            </a:r>
            <a:endParaRPr sz="1800">
              <a:latin typeface="TeXGyreAdventor"/>
              <a:cs typeface="TeXGyreAdventor"/>
            </a:endParaRPr>
          </a:p>
          <a:p>
            <a:pPr marL="12700">
              <a:lnSpc>
                <a:spcPts val="215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16 </a:t>
            </a:r>
            <a:r>
              <a:rPr sz="1800" dirty="0">
                <a:latin typeface="Arial" panose="020B0604020202020204"/>
                <a:cs typeface="Arial" panose="020B0604020202020204"/>
              </a:rPr>
              <a:t>MB +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32 </a:t>
            </a:r>
            <a:r>
              <a:rPr sz="1800" dirty="0">
                <a:latin typeface="Arial" panose="020B0604020202020204"/>
                <a:cs typeface="Arial" panose="020B0604020202020204"/>
              </a:rPr>
              <a:t>GB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Expandable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08094" y="2683510"/>
            <a:ext cx="3961765" cy="2037080"/>
            <a:chOff x="4308094" y="2683510"/>
            <a:chExt cx="3961765" cy="2037080"/>
          </a:xfrm>
        </p:grpSpPr>
        <p:sp>
          <p:nvSpPr>
            <p:cNvPr id="7" name="object 7"/>
            <p:cNvSpPr/>
            <p:nvPr/>
          </p:nvSpPr>
          <p:spPr>
            <a:xfrm>
              <a:off x="4314444" y="2689860"/>
              <a:ext cx="3949065" cy="2024380"/>
            </a:xfrm>
            <a:custGeom>
              <a:avLst/>
              <a:gdLst/>
              <a:ahLst/>
              <a:cxnLst/>
              <a:rect l="l" t="t" r="r" b="b"/>
              <a:pathLst>
                <a:path w="3949065" h="2024379">
                  <a:moveTo>
                    <a:pt x="1974341" y="0"/>
                  </a:moveTo>
                  <a:lnTo>
                    <a:pt x="1911666" y="500"/>
                  </a:lnTo>
                  <a:lnTo>
                    <a:pt x="1849479" y="1990"/>
                  </a:lnTo>
                  <a:lnTo>
                    <a:pt x="1787807" y="4456"/>
                  </a:lnTo>
                  <a:lnTo>
                    <a:pt x="1726680" y="7883"/>
                  </a:lnTo>
                  <a:lnTo>
                    <a:pt x="1666127" y="12256"/>
                  </a:lnTo>
                  <a:lnTo>
                    <a:pt x="1606176" y="17560"/>
                  </a:lnTo>
                  <a:lnTo>
                    <a:pt x="1546858" y="23780"/>
                  </a:lnTo>
                  <a:lnTo>
                    <a:pt x="1488199" y="30902"/>
                  </a:lnTo>
                  <a:lnTo>
                    <a:pt x="1430231" y="38910"/>
                  </a:lnTo>
                  <a:lnTo>
                    <a:pt x="1372980" y="47791"/>
                  </a:lnTo>
                  <a:lnTo>
                    <a:pt x="1316477" y="57528"/>
                  </a:lnTo>
                  <a:lnTo>
                    <a:pt x="1260751" y="68108"/>
                  </a:lnTo>
                  <a:lnTo>
                    <a:pt x="1205829" y="79515"/>
                  </a:lnTo>
                  <a:lnTo>
                    <a:pt x="1151741" y="91735"/>
                  </a:lnTo>
                  <a:lnTo>
                    <a:pt x="1098516" y="104753"/>
                  </a:lnTo>
                  <a:lnTo>
                    <a:pt x="1046183" y="118554"/>
                  </a:lnTo>
                  <a:lnTo>
                    <a:pt x="994771" y="133123"/>
                  </a:lnTo>
                  <a:lnTo>
                    <a:pt x="944308" y="148445"/>
                  </a:lnTo>
                  <a:lnTo>
                    <a:pt x="894824" y="164506"/>
                  </a:lnTo>
                  <a:lnTo>
                    <a:pt x="846347" y="181291"/>
                  </a:lnTo>
                  <a:lnTo>
                    <a:pt x="798907" y="198785"/>
                  </a:lnTo>
                  <a:lnTo>
                    <a:pt x="752532" y="216973"/>
                  </a:lnTo>
                  <a:lnTo>
                    <a:pt x="707251" y="235840"/>
                  </a:lnTo>
                  <a:lnTo>
                    <a:pt x="663093" y="255372"/>
                  </a:lnTo>
                  <a:lnTo>
                    <a:pt x="620087" y="275553"/>
                  </a:lnTo>
                  <a:lnTo>
                    <a:pt x="578262" y="296370"/>
                  </a:lnTo>
                  <a:lnTo>
                    <a:pt x="537647" y="317806"/>
                  </a:lnTo>
                  <a:lnTo>
                    <a:pt x="498271" y="339848"/>
                  </a:lnTo>
                  <a:lnTo>
                    <a:pt x="460162" y="362481"/>
                  </a:lnTo>
                  <a:lnTo>
                    <a:pt x="423349" y="385689"/>
                  </a:lnTo>
                  <a:lnTo>
                    <a:pt x="387862" y="409458"/>
                  </a:lnTo>
                  <a:lnTo>
                    <a:pt x="353729" y="433773"/>
                  </a:lnTo>
                  <a:lnTo>
                    <a:pt x="320980" y="458619"/>
                  </a:lnTo>
                  <a:lnTo>
                    <a:pt x="289643" y="483982"/>
                  </a:lnTo>
                  <a:lnTo>
                    <a:pt x="259746" y="509846"/>
                  </a:lnTo>
                  <a:lnTo>
                    <a:pt x="231320" y="536197"/>
                  </a:lnTo>
                  <a:lnTo>
                    <a:pt x="178993" y="590300"/>
                  </a:lnTo>
                  <a:lnTo>
                    <a:pt x="132892" y="646173"/>
                  </a:lnTo>
                  <a:lnTo>
                    <a:pt x="93250" y="703697"/>
                  </a:lnTo>
                  <a:lnTo>
                    <a:pt x="60296" y="762754"/>
                  </a:lnTo>
                  <a:lnTo>
                    <a:pt x="34263" y="823224"/>
                  </a:lnTo>
                  <a:lnTo>
                    <a:pt x="15382" y="884991"/>
                  </a:lnTo>
                  <a:lnTo>
                    <a:pt x="3884" y="947934"/>
                  </a:lnTo>
                  <a:lnTo>
                    <a:pt x="0" y="1011935"/>
                  </a:lnTo>
                  <a:lnTo>
                    <a:pt x="975" y="1044061"/>
                  </a:lnTo>
                  <a:lnTo>
                    <a:pt x="8696" y="1107549"/>
                  </a:lnTo>
                  <a:lnTo>
                    <a:pt x="23914" y="1169918"/>
                  </a:lnTo>
                  <a:lnTo>
                    <a:pt x="46400" y="1231051"/>
                  </a:lnTo>
                  <a:lnTo>
                    <a:pt x="75922" y="1290830"/>
                  </a:lnTo>
                  <a:lnTo>
                    <a:pt x="112249" y="1349135"/>
                  </a:lnTo>
                  <a:lnTo>
                    <a:pt x="155150" y="1405848"/>
                  </a:lnTo>
                  <a:lnTo>
                    <a:pt x="204393" y="1460851"/>
                  </a:lnTo>
                  <a:lnTo>
                    <a:pt x="259746" y="1514025"/>
                  </a:lnTo>
                  <a:lnTo>
                    <a:pt x="289643" y="1539889"/>
                  </a:lnTo>
                  <a:lnTo>
                    <a:pt x="320980" y="1565252"/>
                  </a:lnTo>
                  <a:lnTo>
                    <a:pt x="353729" y="1590098"/>
                  </a:lnTo>
                  <a:lnTo>
                    <a:pt x="387862" y="1614413"/>
                  </a:lnTo>
                  <a:lnTo>
                    <a:pt x="423349" y="1638182"/>
                  </a:lnTo>
                  <a:lnTo>
                    <a:pt x="460162" y="1661390"/>
                  </a:lnTo>
                  <a:lnTo>
                    <a:pt x="498271" y="1684023"/>
                  </a:lnTo>
                  <a:lnTo>
                    <a:pt x="537647" y="1706065"/>
                  </a:lnTo>
                  <a:lnTo>
                    <a:pt x="578262" y="1727501"/>
                  </a:lnTo>
                  <a:lnTo>
                    <a:pt x="620087" y="1748318"/>
                  </a:lnTo>
                  <a:lnTo>
                    <a:pt x="663093" y="1768499"/>
                  </a:lnTo>
                  <a:lnTo>
                    <a:pt x="707251" y="1788031"/>
                  </a:lnTo>
                  <a:lnTo>
                    <a:pt x="752532" y="1806898"/>
                  </a:lnTo>
                  <a:lnTo>
                    <a:pt x="798907" y="1825086"/>
                  </a:lnTo>
                  <a:lnTo>
                    <a:pt x="846347" y="1842580"/>
                  </a:lnTo>
                  <a:lnTo>
                    <a:pt x="894824" y="1859365"/>
                  </a:lnTo>
                  <a:lnTo>
                    <a:pt x="944308" y="1875426"/>
                  </a:lnTo>
                  <a:lnTo>
                    <a:pt x="994771" y="1890748"/>
                  </a:lnTo>
                  <a:lnTo>
                    <a:pt x="1046183" y="1905317"/>
                  </a:lnTo>
                  <a:lnTo>
                    <a:pt x="1098516" y="1919118"/>
                  </a:lnTo>
                  <a:lnTo>
                    <a:pt x="1151741" y="1932136"/>
                  </a:lnTo>
                  <a:lnTo>
                    <a:pt x="1205829" y="1944356"/>
                  </a:lnTo>
                  <a:lnTo>
                    <a:pt x="1260751" y="1955763"/>
                  </a:lnTo>
                  <a:lnTo>
                    <a:pt x="1316477" y="1966343"/>
                  </a:lnTo>
                  <a:lnTo>
                    <a:pt x="1372980" y="1976080"/>
                  </a:lnTo>
                  <a:lnTo>
                    <a:pt x="1430231" y="1984961"/>
                  </a:lnTo>
                  <a:lnTo>
                    <a:pt x="1488199" y="1992969"/>
                  </a:lnTo>
                  <a:lnTo>
                    <a:pt x="1546858" y="2000091"/>
                  </a:lnTo>
                  <a:lnTo>
                    <a:pt x="1606176" y="2006311"/>
                  </a:lnTo>
                  <a:lnTo>
                    <a:pt x="1666127" y="2011615"/>
                  </a:lnTo>
                  <a:lnTo>
                    <a:pt x="1726680" y="2015988"/>
                  </a:lnTo>
                  <a:lnTo>
                    <a:pt x="1787807" y="2019415"/>
                  </a:lnTo>
                  <a:lnTo>
                    <a:pt x="1849479" y="2021881"/>
                  </a:lnTo>
                  <a:lnTo>
                    <a:pt x="1911666" y="2023371"/>
                  </a:lnTo>
                  <a:lnTo>
                    <a:pt x="1974341" y="2023871"/>
                  </a:lnTo>
                  <a:lnTo>
                    <a:pt x="2037017" y="2023371"/>
                  </a:lnTo>
                  <a:lnTo>
                    <a:pt x="2099204" y="2021881"/>
                  </a:lnTo>
                  <a:lnTo>
                    <a:pt x="2160876" y="2019415"/>
                  </a:lnTo>
                  <a:lnTo>
                    <a:pt x="2222003" y="2015988"/>
                  </a:lnTo>
                  <a:lnTo>
                    <a:pt x="2282556" y="2011615"/>
                  </a:lnTo>
                  <a:lnTo>
                    <a:pt x="2342507" y="2006311"/>
                  </a:lnTo>
                  <a:lnTo>
                    <a:pt x="2401825" y="2000091"/>
                  </a:lnTo>
                  <a:lnTo>
                    <a:pt x="2460484" y="1992969"/>
                  </a:lnTo>
                  <a:lnTo>
                    <a:pt x="2518452" y="1984961"/>
                  </a:lnTo>
                  <a:lnTo>
                    <a:pt x="2575703" y="1976080"/>
                  </a:lnTo>
                  <a:lnTo>
                    <a:pt x="2632206" y="1966343"/>
                  </a:lnTo>
                  <a:lnTo>
                    <a:pt x="2687932" y="1955763"/>
                  </a:lnTo>
                  <a:lnTo>
                    <a:pt x="2742854" y="1944356"/>
                  </a:lnTo>
                  <a:lnTo>
                    <a:pt x="2796942" y="1932136"/>
                  </a:lnTo>
                  <a:lnTo>
                    <a:pt x="2850167" y="1919118"/>
                  </a:lnTo>
                  <a:lnTo>
                    <a:pt x="2902500" y="1905317"/>
                  </a:lnTo>
                  <a:lnTo>
                    <a:pt x="2953912" y="1890748"/>
                  </a:lnTo>
                  <a:lnTo>
                    <a:pt x="3004375" y="1875426"/>
                  </a:lnTo>
                  <a:lnTo>
                    <a:pt x="3053859" y="1859365"/>
                  </a:lnTo>
                  <a:lnTo>
                    <a:pt x="3102336" y="1842580"/>
                  </a:lnTo>
                  <a:lnTo>
                    <a:pt x="3149776" y="1825086"/>
                  </a:lnTo>
                  <a:lnTo>
                    <a:pt x="3196151" y="1806898"/>
                  </a:lnTo>
                  <a:lnTo>
                    <a:pt x="3241432" y="1788031"/>
                  </a:lnTo>
                  <a:lnTo>
                    <a:pt x="3285590" y="1768499"/>
                  </a:lnTo>
                  <a:lnTo>
                    <a:pt x="3328596" y="1748318"/>
                  </a:lnTo>
                  <a:lnTo>
                    <a:pt x="3370421" y="1727501"/>
                  </a:lnTo>
                  <a:lnTo>
                    <a:pt x="3411036" y="1706065"/>
                  </a:lnTo>
                  <a:lnTo>
                    <a:pt x="3450412" y="1684023"/>
                  </a:lnTo>
                  <a:lnTo>
                    <a:pt x="3488521" y="1661390"/>
                  </a:lnTo>
                  <a:lnTo>
                    <a:pt x="3525334" y="1638182"/>
                  </a:lnTo>
                  <a:lnTo>
                    <a:pt x="3560821" y="1614413"/>
                  </a:lnTo>
                  <a:lnTo>
                    <a:pt x="3594954" y="1590098"/>
                  </a:lnTo>
                  <a:lnTo>
                    <a:pt x="3627703" y="1565252"/>
                  </a:lnTo>
                  <a:lnTo>
                    <a:pt x="3659040" y="1539889"/>
                  </a:lnTo>
                  <a:lnTo>
                    <a:pt x="3688937" y="1514025"/>
                  </a:lnTo>
                  <a:lnTo>
                    <a:pt x="3717363" y="1487674"/>
                  </a:lnTo>
                  <a:lnTo>
                    <a:pt x="3769690" y="1433571"/>
                  </a:lnTo>
                  <a:lnTo>
                    <a:pt x="3815791" y="1377698"/>
                  </a:lnTo>
                  <a:lnTo>
                    <a:pt x="3855433" y="1320174"/>
                  </a:lnTo>
                  <a:lnTo>
                    <a:pt x="3888387" y="1261117"/>
                  </a:lnTo>
                  <a:lnTo>
                    <a:pt x="3914420" y="1200647"/>
                  </a:lnTo>
                  <a:lnTo>
                    <a:pt x="3933301" y="1138880"/>
                  </a:lnTo>
                  <a:lnTo>
                    <a:pt x="3944799" y="1075937"/>
                  </a:lnTo>
                  <a:lnTo>
                    <a:pt x="3948683" y="1011935"/>
                  </a:lnTo>
                  <a:lnTo>
                    <a:pt x="3947708" y="979810"/>
                  </a:lnTo>
                  <a:lnTo>
                    <a:pt x="3939987" y="916322"/>
                  </a:lnTo>
                  <a:lnTo>
                    <a:pt x="3924769" y="853953"/>
                  </a:lnTo>
                  <a:lnTo>
                    <a:pt x="3902283" y="792820"/>
                  </a:lnTo>
                  <a:lnTo>
                    <a:pt x="3872761" y="733041"/>
                  </a:lnTo>
                  <a:lnTo>
                    <a:pt x="3836434" y="674736"/>
                  </a:lnTo>
                  <a:lnTo>
                    <a:pt x="3793533" y="618023"/>
                  </a:lnTo>
                  <a:lnTo>
                    <a:pt x="3744290" y="563020"/>
                  </a:lnTo>
                  <a:lnTo>
                    <a:pt x="3688937" y="509846"/>
                  </a:lnTo>
                  <a:lnTo>
                    <a:pt x="3659040" y="483982"/>
                  </a:lnTo>
                  <a:lnTo>
                    <a:pt x="3627703" y="458619"/>
                  </a:lnTo>
                  <a:lnTo>
                    <a:pt x="3594954" y="433773"/>
                  </a:lnTo>
                  <a:lnTo>
                    <a:pt x="3560821" y="409458"/>
                  </a:lnTo>
                  <a:lnTo>
                    <a:pt x="3525334" y="385689"/>
                  </a:lnTo>
                  <a:lnTo>
                    <a:pt x="3488521" y="362481"/>
                  </a:lnTo>
                  <a:lnTo>
                    <a:pt x="3450412" y="339848"/>
                  </a:lnTo>
                  <a:lnTo>
                    <a:pt x="3411036" y="317806"/>
                  </a:lnTo>
                  <a:lnTo>
                    <a:pt x="3370421" y="296370"/>
                  </a:lnTo>
                  <a:lnTo>
                    <a:pt x="3328596" y="275553"/>
                  </a:lnTo>
                  <a:lnTo>
                    <a:pt x="3285590" y="255372"/>
                  </a:lnTo>
                  <a:lnTo>
                    <a:pt x="3241432" y="235840"/>
                  </a:lnTo>
                  <a:lnTo>
                    <a:pt x="3196151" y="216973"/>
                  </a:lnTo>
                  <a:lnTo>
                    <a:pt x="3149776" y="198785"/>
                  </a:lnTo>
                  <a:lnTo>
                    <a:pt x="3102336" y="181291"/>
                  </a:lnTo>
                  <a:lnTo>
                    <a:pt x="3053859" y="164506"/>
                  </a:lnTo>
                  <a:lnTo>
                    <a:pt x="3004375" y="148445"/>
                  </a:lnTo>
                  <a:lnTo>
                    <a:pt x="2953912" y="133123"/>
                  </a:lnTo>
                  <a:lnTo>
                    <a:pt x="2902500" y="118554"/>
                  </a:lnTo>
                  <a:lnTo>
                    <a:pt x="2850167" y="104753"/>
                  </a:lnTo>
                  <a:lnTo>
                    <a:pt x="2796942" y="91735"/>
                  </a:lnTo>
                  <a:lnTo>
                    <a:pt x="2742854" y="79515"/>
                  </a:lnTo>
                  <a:lnTo>
                    <a:pt x="2687932" y="68108"/>
                  </a:lnTo>
                  <a:lnTo>
                    <a:pt x="2632206" y="57528"/>
                  </a:lnTo>
                  <a:lnTo>
                    <a:pt x="2575703" y="47791"/>
                  </a:lnTo>
                  <a:lnTo>
                    <a:pt x="2518452" y="38910"/>
                  </a:lnTo>
                  <a:lnTo>
                    <a:pt x="2460484" y="30902"/>
                  </a:lnTo>
                  <a:lnTo>
                    <a:pt x="2401825" y="23780"/>
                  </a:lnTo>
                  <a:lnTo>
                    <a:pt x="2342507" y="17560"/>
                  </a:lnTo>
                  <a:lnTo>
                    <a:pt x="2282556" y="12256"/>
                  </a:lnTo>
                  <a:lnTo>
                    <a:pt x="2222003" y="7883"/>
                  </a:lnTo>
                  <a:lnTo>
                    <a:pt x="2160876" y="4456"/>
                  </a:lnTo>
                  <a:lnTo>
                    <a:pt x="2099204" y="1990"/>
                  </a:lnTo>
                  <a:lnTo>
                    <a:pt x="2037017" y="500"/>
                  </a:lnTo>
                  <a:lnTo>
                    <a:pt x="1974341" y="0"/>
                  </a:lnTo>
                  <a:close/>
                </a:path>
              </a:pathLst>
            </a:custGeom>
            <a:solidFill>
              <a:srgbClr val="5690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14444" y="2689860"/>
              <a:ext cx="3949065" cy="2024380"/>
            </a:xfrm>
            <a:custGeom>
              <a:avLst/>
              <a:gdLst/>
              <a:ahLst/>
              <a:cxnLst/>
              <a:rect l="l" t="t" r="r" b="b"/>
              <a:pathLst>
                <a:path w="3949065" h="2024379">
                  <a:moveTo>
                    <a:pt x="0" y="1011935"/>
                  </a:moveTo>
                  <a:lnTo>
                    <a:pt x="3884" y="947934"/>
                  </a:lnTo>
                  <a:lnTo>
                    <a:pt x="15382" y="884991"/>
                  </a:lnTo>
                  <a:lnTo>
                    <a:pt x="34263" y="823224"/>
                  </a:lnTo>
                  <a:lnTo>
                    <a:pt x="60296" y="762754"/>
                  </a:lnTo>
                  <a:lnTo>
                    <a:pt x="93250" y="703697"/>
                  </a:lnTo>
                  <a:lnTo>
                    <a:pt x="132892" y="646173"/>
                  </a:lnTo>
                  <a:lnTo>
                    <a:pt x="178993" y="590300"/>
                  </a:lnTo>
                  <a:lnTo>
                    <a:pt x="231320" y="536197"/>
                  </a:lnTo>
                  <a:lnTo>
                    <a:pt x="259746" y="509846"/>
                  </a:lnTo>
                  <a:lnTo>
                    <a:pt x="289643" y="483982"/>
                  </a:lnTo>
                  <a:lnTo>
                    <a:pt x="320980" y="458619"/>
                  </a:lnTo>
                  <a:lnTo>
                    <a:pt x="353729" y="433773"/>
                  </a:lnTo>
                  <a:lnTo>
                    <a:pt x="387862" y="409458"/>
                  </a:lnTo>
                  <a:lnTo>
                    <a:pt x="423349" y="385689"/>
                  </a:lnTo>
                  <a:lnTo>
                    <a:pt x="460162" y="362481"/>
                  </a:lnTo>
                  <a:lnTo>
                    <a:pt x="498271" y="339848"/>
                  </a:lnTo>
                  <a:lnTo>
                    <a:pt x="537647" y="317806"/>
                  </a:lnTo>
                  <a:lnTo>
                    <a:pt x="578262" y="296370"/>
                  </a:lnTo>
                  <a:lnTo>
                    <a:pt x="620087" y="275553"/>
                  </a:lnTo>
                  <a:lnTo>
                    <a:pt x="663093" y="255372"/>
                  </a:lnTo>
                  <a:lnTo>
                    <a:pt x="707251" y="235840"/>
                  </a:lnTo>
                  <a:lnTo>
                    <a:pt x="752532" y="216973"/>
                  </a:lnTo>
                  <a:lnTo>
                    <a:pt x="798907" y="198785"/>
                  </a:lnTo>
                  <a:lnTo>
                    <a:pt x="846347" y="181291"/>
                  </a:lnTo>
                  <a:lnTo>
                    <a:pt x="894824" y="164506"/>
                  </a:lnTo>
                  <a:lnTo>
                    <a:pt x="944308" y="148445"/>
                  </a:lnTo>
                  <a:lnTo>
                    <a:pt x="994771" y="133123"/>
                  </a:lnTo>
                  <a:lnTo>
                    <a:pt x="1046183" y="118554"/>
                  </a:lnTo>
                  <a:lnTo>
                    <a:pt x="1098516" y="104753"/>
                  </a:lnTo>
                  <a:lnTo>
                    <a:pt x="1151741" y="91735"/>
                  </a:lnTo>
                  <a:lnTo>
                    <a:pt x="1205829" y="79515"/>
                  </a:lnTo>
                  <a:lnTo>
                    <a:pt x="1260751" y="68108"/>
                  </a:lnTo>
                  <a:lnTo>
                    <a:pt x="1316477" y="57528"/>
                  </a:lnTo>
                  <a:lnTo>
                    <a:pt x="1372980" y="47791"/>
                  </a:lnTo>
                  <a:lnTo>
                    <a:pt x="1430231" y="38910"/>
                  </a:lnTo>
                  <a:lnTo>
                    <a:pt x="1488199" y="30902"/>
                  </a:lnTo>
                  <a:lnTo>
                    <a:pt x="1546858" y="23780"/>
                  </a:lnTo>
                  <a:lnTo>
                    <a:pt x="1606176" y="17560"/>
                  </a:lnTo>
                  <a:lnTo>
                    <a:pt x="1666127" y="12256"/>
                  </a:lnTo>
                  <a:lnTo>
                    <a:pt x="1726680" y="7883"/>
                  </a:lnTo>
                  <a:lnTo>
                    <a:pt x="1787807" y="4456"/>
                  </a:lnTo>
                  <a:lnTo>
                    <a:pt x="1849479" y="1990"/>
                  </a:lnTo>
                  <a:lnTo>
                    <a:pt x="1911666" y="500"/>
                  </a:lnTo>
                  <a:lnTo>
                    <a:pt x="1974341" y="0"/>
                  </a:lnTo>
                  <a:lnTo>
                    <a:pt x="2037017" y="500"/>
                  </a:lnTo>
                  <a:lnTo>
                    <a:pt x="2099204" y="1990"/>
                  </a:lnTo>
                  <a:lnTo>
                    <a:pt x="2160876" y="4456"/>
                  </a:lnTo>
                  <a:lnTo>
                    <a:pt x="2222003" y="7883"/>
                  </a:lnTo>
                  <a:lnTo>
                    <a:pt x="2282556" y="12256"/>
                  </a:lnTo>
                  <a:lnTo>
                    <a:pt x="2342507" y="17560"/>
                  </a:lnTo>
                  <a:lnTo>
                    <a:pt x="2401825" y="23780"/>
                  </a:lnTo>
                  <a:lnTo>
                    <a:pt x="2460484" y="30902"/>
                  </a:lnTo>
                  <a:lnTo>
                    <a:pt x="2518452" y="38910"/>
                  </a:lnTo>
                  <a:lnTo>
                    <a:pt x="2575703" y="47791"/>
                  </a:lnTo>
                  <a:lnTo>
                    <a:pt x="2632206" y="57528"/>
                  </a:lnTo>
                  <a:lnTo>
                    <a:pt x="2687932" y="68108"/>
                  </a:lnTo>
                  <a:lnTo>
                    <a:pt x="2742854" y="79515"/>
                  </a:lnTo>
                  <a:lnTo>
                    <a:pt x="2796942" y="91735"/>
                  </a:lnTo>
                  <a:lnTo>
                    <a:pt x="2850167" y="104753"/>
                  </a:lnTo>
                  <a:lnTo>
                    <a:pt x="2902500" y="118554"/>
                  </a:lnTo>
                  <a:lnTo>
                    <a:pt x="2953912" y="133123"/>
                  </a:lnTo>
                  <a:lnTo>
                    <a:pt x="3004375" y="148445"/>
                  </a:lnTo>
                  <a:lnTo>
                    <a:pt x="3053859" y="164506"/>
                  </a:lnTo>
                  <a:lnTo>
                    <a:pt x="3102336" y="181291"/>
                  </a:lnTo>
                  <a:lnTo>
                    <a:pt x="3149776" y="198785"/>
                  </a:lnTo>
                  <a:lnTo>
                    <a:pt x="3196151" y="216973"/>
                  </a:lnTo>
                  <a:lnTo>
                    <a:pt x="3241432" y="235840"/>
                  </a:lnTo>
                  <a:lnTo>
                    <a:pt x="3285590" y="255372"/>
                  </a:lnTo>
                  <a:lnTo>
                    <a:pt x="3328596" y="275553"/>
                  </a:lnTo>
                  <a:lnTo>
                    <a:pt x="3370421" y="296370"/>
                  </a:lnTo>
                  <a:lnTo>
                    <a:pt x="3411036" y="317806"/>
                  </a:lnTo>
                  <a:lnTo>
                    <a:pt x="3450412" y="339848"/>
                  </a:lnTo>
                  <a:lnTo>
                    <a:pt x="3488521" y="362481"/>
                  </a:lnTo>
                  <a:lnTo>
                    <a:pt x="3525334" y="385689"/>
                  </a:lnTo>
                  <a:lnTo>
                    <a:pt x="3560821" y="409458"/>
                  </a:lnTo>
                  <a:lnTo>
                    <a:pt x="3594954" y="433773"/>
                  </a:lnTo>
                  <a:lnTo>
                    <a:pt x="3627703" y="458619"/>
                  </a:lnTo>
                  <a:lnTo>
                    <a:pt x="3659040" y="483982"/>
                  </a:lnTo>
                  <a:lnTo>
                    <a:pt x="3688937" y="509846"/>
                  </a:lnTo>
                  <a:lnTo>
                    <a:pt x="3717363" y="536197"/>
                  </a:lnTo>
                  <a:lnTo>
                    <a:pt x="3769690" y="590300"/>
                  </a:lnTo>
                  <a:lnTo>
                    <a:pt x="3815791" y="646173"/>
                  </a:lnTo>
                  <a:lnTo>
                    <a:pt x="3855433" y="703697"/>
                  </a:lnTo>
                  <a:lnTo>
                    <a:pt x="3888387" y="762754"/>
                  </a:lnTo>
                  <a:lnTo>
                    <a:pt x="3914420" y="823224"/>
                  </a:lnTo>
                  <a:lnTo>
                    <a:pt x="3933301" y="884991"/>
                  </a:lnTo>
                  <a:lnTo>
                    <a:pt x="3944799" y="947934"/>
                  </a:lnTo>
                  <a:lnTo>
                    <a:pt x="3948683" y="1011935"/>
                  </a:lnTo>
                  <a:lnTo>
                    <a:pt x="3947708" y="1044061"/>
                  </a:lnTo>
                  <a:lnTo>
                    <a:pt x="3939987" y="1107549"/>
                  </a:lnTo>
                  <a:lnTo>
                    <a:pt x="3924769" y="1169918"/>
                  </a:lnTo>
                  <a:lnTo>
                    <a:pt x="3902283" y="1231051"/>
                  </a:lnTo>
                  <a:lnTo>
                    <a:pt x="3872761" y="1290830"/>
                  </a:lnTo>
                  <a:lnTo>
                    <a:pt x="3836434" y="1349135"/>
                  </a:lnTo>
                  <a:lnTo>
                    <a:pt x="3793533" y="1405848"/>
                  </a:lnTo>
                  <a:lnTo>
                    <a:pt x="3744290" y="1460851"/>
                  </a:lnTo>
                  <a:lnTo>
                    <a:pt x="3688937" y="1514025"/>
                  </a:lnTo>
                  <a:lnTo>
                    <a:pt x="3659040" y="1539889"/>
                  </a:lnTo>
                  <a:lnTo>
                    <a:pt x="3627703" y="1565252"/>
                  </a:lnTo>
                  <a:lnTo>
                    <a:pt x="3594954" y="1590098"/>
                  </a:lnTo>
                  <a:lnTo>
                    <a:pt x="3560821" y="1614413"/>
                  </a:lnTo>
                  <a:lnTo>
                    <a:pt x="3525334" y="1638182"/>
                  </a:lnTo>
                  <a:lnTo>
                    <a:pt x="3488521" y="1661390"/>
                  </a:lnTo>
                  <a:lnTo>
                    <a:pt x="3450412" y="1684023"/>
                  </a:lnTo>
                  <a:lnTo>
                    <a:pt x="3411036" y="1706065"/>
                  </a:lnTo>
                  <a:lnTo>
                    <a:pt x="3370421" y="1727501"/>
                  </a:lnTo>
                  <a:lnTo>
                    <a:pt x="3328596" y="1748318"/>
                  </a:lnTo>
                  <a:lnTo>
                    <a:pt x="3285590" y="1768499"/>
                  </a:lnTo>
                  <a:lnTo>
                    <a:pt x="3241432" y="1788031"/>
                  </a:lnTo>
                  <a:lnTo>
                    <a:pt x="3196151" y="1806898"/>
                  </a:lnTo>
                  <a:lnTo>
                    <a:pt x="3149776" y="1825086"/>
                  </a:lnTo>
                  <a:lnTo>
                    <a:pt x="3102336" y="1842580"/>
                  </a:lnTo>
                  <a:lnTo>
                    <a:pt x="3053859" y="1859365"/>
                  </a:lnTo>
                  <a:lnTo>
                    <a:pt x="3004375" y="1875426"/>
                  </a:lnTo>
                  <a:lnTo>
                    <a:pt x="2953912" y="1890748"/>
                  </a:lnTo>
                  <a:lnTo>
                    <a:pt x="2902500" y="1905317"/>
                  </a:lnTo>
                  <a:lnTo>
                    <a:pt x="2850167" y="1919118"/>
                  </a:lnTo>
                  <a:lnTo>
                    <a:pt x="2796942" y="1932136"/>
                  </a:lnTo>
                  <a:lnTo>
                    <a:pt x="2742854" y="1944356"/>
                  </a:lnTo>
                  <a:lnTo>
                    <a:pt x="2687932" y="1955763"/>
                  </a:lnTo>
                  <a:lnTo>
                    <a:pt x="2632206" y="1966343"/>
                  </a:lnTo>
                  <a:lnTo>
                    <a:pt x="2575703" y="1976080"/>
                  </a:lnTo>
                  <a:lnTo>
                    <a:pt x="2518452" y="1984961"/>
                  </a:lnTo>
                  <a:lnTo>
                    <a:pt x="2460484" y="1992969"/>
                  </a:lnTo>
                  <a:lnTo>
                    <a:pt x="2401825" y="2000091"/>
                  </a:lnTo>
                  <a:lnTo>
                    <a:pt x="2342507" y="2006311"/>
                  </a:lnTo>
                  <a:lnTo>
                    <a:pt x="2282556" y="2011615"/>
                  </a:lnTo>
                  <a:lnTo>
                    <a:pt x="2222003" y="2015988"/>
                  </a:lnTo>
                  <a:lnTo>
                    <a:pt x="2160876" y="2019415"/>
                  </a:lnTo>
                  <a:lnTo>
                    <a:pt x="2099204" y="2021881"/>
                  </a:lnTo>
                  <a:lnTo>
                    <a:pt x="2037017" y="2023371"/>
                  </a:lnTo>
                  <a:lnTo>
                    <a:pt x="1974341" y="2023871"/>
                  </a:lnTo>
                  <a:lnTo>
                    <a:pt x="1911666" y="2023371"/>
                  </a:lnTo>
                  <a:lnTo>
                    <a:pt x="1849479" y="2021881"/>
                  </a:lnTo>
                  <a:lnTo>
                    <a:pt x="1787807" y="2019415"/>
                  </a:lnTo>
                  <a:lnTo>
                    <a:pt x="1726680" y="2015988"/>
                  </a:lnTo>
                  <a:lnTo>
                    <a:pt x="1666127" y="2011615"/>
                  </a:lnTo>
                  <a:lnTo>
                    <a:pt x="1606176" y="2006311"/>
                  </a:lnTo>
                  <a:lnTo>
                    <a:pt x="1546858" y="2000091"/>
                  </a:lnTo>
                  <a:lnTo>
                    <a:pt x="1488199" y="1992969"/>
                  </a:lnTo>
                  <a:lnTo>
                    <a:pt x="1430231" y="1984961"/>
                  </a:lnTo>
                  <a:lnTo>
                    <a:pt x="1372980" y="1976080"/>
                  </a:lnTo>
                  <a:lnTo>
                    <a:pt x="1316477" y="1966343"/>
                  </a:lnTo>
                  <a:lnTo>
                    <a:pt x="1260751" y="1955763"/>
                  </a:lnTo>
                  <a:lnTo>
                    <a:pt x="1205829" y="1944356"/>
                  </a:lnTo>
                  <a:lnTo>
                    <a:pt x="1151741" y="1932136"/>
                  </a:lnTo>
                  <a:lnTo>
                    <a:pt x="1098516" y="1919118"/>
                  </a:lnTo>
                  <a:lnTo>
                    <a:pt x="1046183" y="1905317"/>
                  </a:lnTo>
                  <a:lnTo>
                    <a:pt x="994771" y="1890748"/>
                  </a:lnTo>
                  <a:lnTo>
                    <a:pt x="944308" y="1875426"/>
                  </a:lnTo>
                  <a:lnTo>
                    <a:pt x="894824" y="1859365"/>
                  </a:lnTo>
                  <a:lnTo>
                    <a:pt x="846347" y="1842580"/>
                  </a:lnTo>
                  <a:lnTo>
                    <a:pt x="798907" y="1825086"/>
                  </a:lnTo>
                  <a:lnTo>
                    <a:pt x="752532" y="1806898"/>
                  </a:lnTo>
                  <a:lnTo>
                    <a:pt x="707251" y="1788031"/>
                  </a:lnTo>
                  <a:lnTo>
                    <a:pt x="663093" y="1768499"/>
                  </a:lnTo>
                  <a:lnTo>
                    <a:pt x="620087" y="1748318"/>
                  </a:lnTo>
                  <a:lnTo>
                    <a:pt x="578262" y="1727501"/>
                  </a:lnTo>
                  <a:lnTo>
                    <a:pt x="537647" y="1706065"/>
                  </a:lnTo>
                  <a:lnTo>
                    <a:pt x="498271" y="1684023"/>
                  </a:lnTo>
                  <a:lnTo>
                    <a:pt x="460162" y="1661390"/>
                  </a:lnTo>
                  <a:lnTo>
                    <a:pt x="423349" y="1638182"/>
                  </a:lnTo>
                  <a:lnTo>
                    <a:pt x="387862" y="1614413"/>
                  </a:lnTo>
                  <a:lnTo>
                    <a:pt x="353729" y="1590098"/>
                  </a:lnTo>
                  <a:lnTo>
                    <a:pt x="320980" y="1565252"/>
                  </a:lnTo>
                  <a:lnTo>
                    <a:pt x="289643" y="1539889"/>
                  </a:lnTo>
                  <a:lnTo>
                    <a:pt x="259746" y="1514025"/>
                  </a:lnTo>
                  <a:lnTo>
                    <a:pt x="231320" y="1487674"/>
                  </a:lnTo>
                  <a:lnTo>
                    <a:pt x="178993" y="1433571"/>
                  </a:lnTo>
                  <a:lnTo>
                    <a:pt x="132892" y="1377698"/>
                  </a:lnTo>
                  <a:lnTo>
                    <a:pt x="93250" y="1320174"/>
                  </a:lnTo>
                  <a:lnTo>
                    <a:pt x="60296" y="1261117"/>
                  </a:lnTo>
                  <a:lnTo>
                    <a:pt x="34263" y="1200647"/>
                  </a:lnTo>
                  <a:lnTo>
                    <a:pt x="15382" y="1138880"/>
                  </a:lnTo>
                  <a:lnTo>
                    <a:pt x="3884" y="1075937"/>
                  </a:lnTo>
                  <a:lnTo>
                    <a:pt x="0" y="1011935"/>
                  </a:lnTo>
                  <a:close/>
                </a:path>
              </a:pathLst>
            </a:custGeom>
            <a:ln w="12700">
              <a:solidFill>
                <a:srgbClr val="3D68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343905" y="2853944"/>
            <a:ext cx="189166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83640" algn="l"/>
              </a:tabLst>
            </a:pPr>
            <a:r>
              <a:rPr sz="1800" spc="-5" dirty="0">
                <a:latin typeface="TeXGyreAdventor"/>
                <a:cs typeface="TeXGyreAdventor"/>
              </a:rPr>
              <a:t>A common</a:t>
            </a:r>
            <a:r>
              <a:rPr sz="1800" spc="-70" dirty="0">
                <a:latin typeface="TeXGyreAdventor"/>
                <a:cs typeface="TeXGyreAdventor"/>
              </a:rPr>
              <a:t> </a:t>
            </a:r>
            <a:r>
              <a:rPr sz="1800" spc="-5" dirty="0">
                <a:latin typeface="TeXGyreAdventor"/>
                <a:cs typeface="TeXGyreAdventor"/>
              </a:rPr>
              <a:t>thing  </a:t>
            </a:r>
            <a:r>
              <a:rPr sz="1800" spc="-10" dirty="0">
                <a:latin typeface="TeXGyreAdventor"/>
                <a:cs typeface="TeXGyreAdventor"/>
              </a:rPr>
              <a:t>that </a:t>
            </a:r>
            <a:r>
              <a:rPr sz="1800" spc="-5" dirty="0">
                <a:latin typeface="TeXGyreAdventor"/>
                <a:cs typeface="TeXGyreAdventor"/>
              </a:rPr>
              <a:t>combines  </a:t>
            </a:r>
            <a:r>
              <a:rPr sz="1800" spc="-10" dirty="0">
                <a:latin typeface="TeXGyreAdventor"/>
                <a:cs typeface="TeXGyreAdventor"/>
              </a:rPr>
              <a:t>these</a:t>
            </a:r>
            <a:r>
              <a:rPr sz="1800" spc="45" dirty="0">
                <a:latin typeface="TeXGyreAdventor"/>
                <a:cs typeface="TeXGyreAdventor"/>
              </a:rPr>
              <a:t> </a:t>
            </a:r>
            <a:r>
              <a:rPr sz="1800" spc="-10" dirty="0">
                <a:latin typeface="TeXGyreAdventor"/>
                <a:cs typeface="TeXGyreAdventor"/>
              </a:rPr>
              <a:t>too	</a:t>
            </a:r>
            <a:r>
              <a:rPr sz="1800" spc="-5" dirty="0">
                <a:latin typeface="TeXGyreAdventor"/>
                <a:cs typeface="TeXGyreAdventor"/>
              </a:rPr>
              <a:t>apart  from </a:t>
            </a:r>
            <a:r>
              <a:rPr sz="1800" spc="-10" dirty="0">
                <a:latin typeface="TeXGyreAdventor"/>
                <a:cs typeface="TeXGyreAdventor"/>
              </a:rPr>
              <a:t>the  </a:t>
            </a:r>
            <a:r>
              <a:rPr sz="1800" spc="-5" dirty="0">
                <a:latin typeface="TeXGyreAdventor"/>
                <a:cs typeface="TeXGyreAdventor"/>
              </a:rPr>
              <a:t>technology </a:t>
            </a:r>
            <a:r>
              <a:rPr sz="1800" spc="-10" dirty="0">
                <a:latin typeface="TeXGyreAdventor"/>
                <a:cs typeface="TeXGyreAdventor"/>
              </a:rPr>
              <a:t>you  change</a:t>
            </a:r>
            <a:r>
              <a:rPr sz="1800" spc="10" dirty="0">
                <a:latin typeface="TeXGyreAdventor"/>
                <a:cs typeface="TeXGyreAdventor"/>
              </a:rPr>
              <a:t> </a:t>
            </a:r>
            <a:r>
              <a:rPr sz="1800" spc="-10" dirty="0">
                <a:latin typeface="TeXGyreAdventor"/>
                <a:cs typeface="TeXGyreAdventor"/>
              </a:rPr>
              <a:t>too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9588" y="553212"/>
            <a:ext cx="5766816" cy="36103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0050" y="1099820"/>
            <a:ext cx="509206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SIM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stands </a:t>
            </a:r>
            <a:r>
              <a:rPr sz="1800" spc="-15" dirty="0">
                <a:solidFill>
                  <a:srgbClr val="232729"/>
                </a:solidFill>
                <a:latin typeface="Carlito"/>
                <a:cs typeface="Carlito"/>
              </a:rPr>
              <a:t>for </a:t>
            </a:r>
            <a:r>
              <a:rPr sz="1800" i="1" spc="-10" dirty="0">
                <a:solidFill>
                  <a:srgbClr val="232729"/>
                </a:solidFill>
                <a:latin typeface="Carlito"/>
                <a:cs typeface="Carlito"/>
              </a:rPr>
              <a:t>subscriber </a:t>
            </a:r>
            <a:r>
              <a:rPr sz="1800" i="1" spc="-5" dirty="0">
                <a:solidFill>
                  <a:srgbClr val="232729"/>
                </a:solidFill>
                <a:latin typeface="Carlito"/>
                <a:cs typeface="Carlito"/>
              </a:rPr>
              <a:t>identity </a:t>
            </a:r>
            <a:r>
              <a:rPr sz="1800" i="1" dirty="0">
                <a:solidFill>
                  <a:srgbClr val="232729"/>
                </a:solidFill>
                <a:latin typeface="Carlito"/>
                <a:cs typeface="Carlito"/>
              </a:rPr>
              <a:t>module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or </a:t>
            </a:r>
            <a:r>
              <a:rPr sz="1800" i="1" spc="-10" dirty="0">
                <a:solidFill>
                  <a:srgbClr val="232729"/>
                </a:solidFill>
                <a:latin typeface="Carlito"/>
                <a:cs typeface="Carlito"/>
              </a:rPr>
              <a:t>subscriber  </a:t>
            </a:r>
            <a:r>
              <a:rPr sz="1800" i="1" spc="-10" dirty="0">
                <a:solidFill>
                  <a:srgbClr val="232729"/>
                </a:solidFill>
                <a:latin typeface="Carlito"/>
                <a:cs typeface="Carlito"/>
              </a:rPr>
              <a:t>identification</a:t>
            </a:r>
            <a:r>
              <a:rPr sz="1800" i="1" spc="20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1800" i="1" dirty="0">
                <a:solidFill>
                  <a:srgbClr val="232729"/>
                </a:solidFill>
                <a:latin typeface="Carlito"/>
                <a:cs typeface="Carlito"/>
              </a:rPr>
              <a:t>module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132" y="4430648"/>
            <a:ext cx="318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in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order to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identify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owner</a:t>
            </a:r>
            <a:r>
              <a:rPr sz="1800" spc="30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and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132" y="4708017"/>
            <a:ext cx="3639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32729"/>
                </a:solidFill>
                <a:latin typeface="Carlito"/>
                <a:cs typeface="Carlito"/>
              </a:rPr>
              <a:t>communicate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mobile</a:t>
            </a:r>
            <a:r>
              <a:rPr sz="1800" spc="60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network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8963" y="5400243"/>
            <a:ext cx="5579110" cy="851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The SIM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also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contains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small amount of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memory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which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can  </a:t>
            </a:r>
            <a:r>
              <a:rPr sz="1800" spc="-15" dirty="0">
                <a:solidFill>
                  <a:srgbClr val="232729"/>
                </a:solidFill>
                <a:latin typeface="Carlito"/>
                <a:cs typeface="Carlito"/>
              </a:rPr>
              <a:t>store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up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250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contacts,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some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SMS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messages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other 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information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used by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carrier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who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supplied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the</a:t>
            </a:r>
            <a:r>
              <a:rPr sz="1800" spc="85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232729"/>
                </a:solidFill>
                <a:latin typeface="Carlito"/>
                <a:cs typeface="Carlito"/>
              </a:rPr>
              <a:t>card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0050" y="4182236"/>
            <a:ext cx="577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if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your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phone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runs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out of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battery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you desperately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need</a:t>
            </a:r>
            <a:r>
              <a:rPr sz="1800" spc="105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to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0050" y="4456557"/>
            <a:ext cx="578739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32729"/>
                </a:solidFill>
                <a:latin typeface="Carlito"/>
                <a:cs typeface="Carlito"/>
              </a:rPr>
              <a:t>make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phone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call,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you have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spare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around,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you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can</a:t>
            </a:r>
            <a:r>
              <a:rPr sz="1800" spc="100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32729"/>
                </a:solidFill>
                <a:latin typeface="Carlito"/>
                <a:cs typeface="Carlito"/>
              </a:rPr>
              <a:t>just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put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SIM </a:t>
            </a:r>
            <a:r>
              <a:rPr sz="1800" spc="-15" dirty="0">
                <a:solidFill>
                  <a:srgbClr val="232729"/>
                </a:solidFill>
                <a:latin typeface="Carlito"/>
                <a:cs typeface="Carlito"/>
              </a:rPr>
              <a:t>card into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other phone </a:t>
            </a:r>
            <a:r>
              <a:rPr sz="1800" dirty="0">
                <a:solidFill>
                  <a:srgbClr val="232729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immediately use</a:t>
            </a:r>
            <a:r>
              <a:rPr sz="1800" spc="100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32729"/>
                </a:solidFill>
                <a:latin typeface="Carlito"/>
                <a:cs typeface="Carlito"/>
              </a:rPr>
              <a:t>it.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9871" y="237743"/>
            <a:ext cx="3827145" cy="6383020"/>
          </a:xfrm>
          <a:custGeom>
            <a:avLst/>
            <a:gdLst/>
            <a:ahLst/>
            <a:cxnLst/>
            <a:rect l="l" t="t" r="r" b="b"/>
            <a:pathLst>
              <a:path w="3827145" h="6383020">
                <a:moveTo>
                  <a:pt x="3826764" y="0"/>
                </a:moveTo>
                <a:lnTo>
                  <a:pt x="0" y="0"/>
                </a:lnTo>
                <a:lnTo>
                  <a:pt x="0" y="6382511"/>
                </a:lnTo>
                <a:lnTo>
                  <a:pt x="3826764" y="6382511"/>
                </a:lnTo>
                <a:lnTo>
                  <a:pt x="3826764" y="0"/>
                </a:lnTo>
                <a:close/>
              </a:path>
            </a:pathLst>
          </a:custGeom>
          <a:solidFill>
            <a:srgbClr val="D9D9D9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1903" y="665307"/>
            <a:ext cx="6211864" cy="51947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53983" y="374904"/>
            <a:ext cx="3557270" cy="6108700"/>
          </a:xfrm>
          <a:prstGeom prst="rect">
            <a:avLst/>
          </a:prstGeom>
          <a:solidFill>
            <a:srgbClr val="D9D9D9">
              <a:alpha val="59999"/>
            </a:srgbClr>
          </a:solidFill>
          <a:ln w="6350">
            <a:solidFill>
              <a:srgbClr val="40404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800">
              <a:latin typeface="Times New Roman" panose="02020603050405020304"/>
              <a:cs typeface="Times New Roman" panose="02020603050405020304"/>
            </a:endParaRPr>
          </a:p>
          <a:p>
            <a:pPr marL="296545">
              <a:lnSpc>
                <a:spcPct val="100000"/>
              </a:lnSpc>
            </a:pPr>
            <a:r>
              <a:rPr sz="3200" dirty="0">
                <a:latin typeface="TeXGyreAdventor"/>
                <a:cs typeface="TeXGyreAdventor"/>
              </a:rPr>
              <a:t>NOW</a:t>
            </a:r>
            <a:r>
              <a:rPr sz="3200" spc="-20" dirty="0">
                <a:latin typeface="TeXGyreAdventor"/>
                <a:cs typeface="TeXGyreAdventor"/>
              </a:rPr>
              <a:t> </a:t>
            </a:r>
            <a:r>
              <a:rPr sz="3200" dirty="0">
                <a:latin typeface="TeXGyreAdventor"/>
                <a:cs typeface="TeXGyreAdventor"/>
              </a:rPr>
              <a:t>WE</a:t>
            </a:r>
            <a:endParaRPr sz="3200">
              <a:latin typeface="TeXGyreAdventor"/>
              <a:cs typeface="TeXGyreAdventor"/>
            </a:endParaRPr>
          </a:p>
          <a:p>
            <a:pPr marL="296545">
              <a:lnSpc>
                <a:spcPct val="100000"/>
              </a:lnSpc>
            </a:pPr>
            <a:r>
              <a:rPr sz="3200" spc="-65" dirty="0">
                <a:latin typeface="Verdana" panose="020B0604030504040204"/>
                <a:cs typeface="Verdana" panose="020B0604030504040204"/>
              </a:rPr>
              <a:t>COMBINE</a:t>
            </a:r>
            <a:r>
              <a:rPr sz="32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85" dirty="0">
                <a:latin typeface="Verdana" panose="020B0604030504040204"/>
                <a:cs typeface="Verdana" panose="020B0604030504040204"/>
              </a:rPr>
              <a:t>…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884680">
              <a:lnSpc>
                <a:spcPct val="100000"/>
              </a:lnSpc>
              <a:spcBef>
                <a:spcPts val="1435"/>
              </a:spcBef>
            </a:pPr>
            <a:r>
              <a:rPr sz="1800" spc="-15" dirty="0">
                <a:latin typeface="Verdana" panose="020B0604030504040204"/>
                <a:cs typeface="Verdana" panose="020B0604030504040204"/>
              </a:rPr>
              <a:t>ALL….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9367" y="1376172"/>
            <a:ext cx="1722120" cy="506095"/>
          </a:xfrm>
          <a:prstGeom prst="rect">
            <a:avLst/>
          </a:prstGeom>
          <a:solidFill>
            <a:srgbClr val="56903E"/>
          </a:solidFill>
          <a:ln w="12700">
            <a:solidFill>
              <a:srgbClr val="3D682C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latin typeface="TeXGyreAdventor"/>
                <a:cs typeface="TeXGyreAdventor"/>
              </a:rPr>
              <a:t>GSM</a:t>
            </a:r>
            <a:r>
              <a:rPr sz="1800" spc="-60" dirty="0">
                <a:latin typeface="TeXGyreAdventor"/>
                <a:cs typeface="TeXGyreAdventor"/>
              </a:rPr>
              <a:t> </a:t>
            </a:r>
            <a:r>
              <a:rPr sz="1800" dirty="0">
                <a:latin typeface="TeXGyreAdventor"/>
                <a:cs typeface="TeXGyreAdventor"/>
              </a:rPr>
              <a:t>Module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800" y="4962144"/>
            <a:ext cx="1591310" cy="358140"/>
          </a:xfrm>
          <a:prstGeom prst="rect">
            <a:avLst/>
          </a:prstGeom>
          <a:solidFill>
            <a:srgbClr val="56903E"/>
          </a:solidFill>
          <a:ln w="12700">
            <a:solidFill>
              <a:srgbClr val="3D682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800" spc="-5" dirty="0">
                <a:latin typeface="TeXGyreAdventor"/>
                <a:cs typeface="TeXGyreAdventor"/>
              </a:rPr>
              <a:t>8051</a:t>
            </a:r>
            <a:r>
              <a:rPr sz="1800" spc="-70" dirty="0">
                <a:latin typeface="TeXGyreAdventor"/>
                <a:cs typeface="TeXGyreAdventor"/>
              </a:rPr>
              <a:t> </a:t>
            </a:r>
            <a:r>
              <a:rPr sz="1800" dirty="0">
                <a:latin typeface="TeXGyreAdventor"/>
                <a:cs typeface="TeXGyreAdventor"/>
              </a:rPr>
              <a:t>micropr.</a:t>
            </a:r>
            <a:endParaRPr sz="1800">
              <a:latin typeface="TeXGyreAdventor"/>
              <a:cs typeface="TeXGyreAdvento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43958" y="1456689"/>
            <a:ext cx="1905635" cy="1108710"/>
            <a:chOff x="4743958" y="1456689"/>
            <a:chExt cx="1905635" cy="1108710"/>
          </a:xfrm>
        </p:grpSpPr>
        <p:sp>
          <p:nvSpPr>
            <p:cNvPr id="8" name="object 8"/>
            <p:cNvSpPr/>
            <p:nvPr/>
          </p:nvSpPr>
          <p:spPr>
            <a:xfrm>
              <a:off x="4750308" y="1463039"/>
              <a:ext cx="1892935" cy="1096010"/>
            </a:xfrm>
            <a:custGeom>
              <a:avLst/>
              <a:gdLst/>
              <a:ahLst/>
              <a:cxnLst/>
              <a:rect l="l" t="t" r="r" b="b"/>
              <a:pathLst>
                <a:path w="1892934" h="1096010">
                  <a:moveTo>
                    <a:pt x="1618868" y="0"/>
                  </a:moveTo>
                  <a:lnTo>
                    <a:pt x="1344929" y="273938"/>
                  </a:lnTo>
                  <a:lnTo>
                    <a:pt x="1481963" y="273938"/>
                  </a:lnTo>
                  <a:lnTo>
                    <a:pt x="1481963" y="410845"/>
                  </a:lnTo>
                  <a:lnTo>
                    <a:pt x="273938" y="410845"/>
                  </a:lnTo>
                  <a:lnTo>
                    <a:pt x="273938" y="273938"/>
                  </a:lnTo>
                  <a:lnTo>
                    <a:pt x="0" y="547877"/>
                  </a:lnTo>
                  <a:lnTo>
                    <a:pt x="273938" y="821817"/>
                  </a:lnTo>
                  <a:lnTo>
                    <a:pt x="273938" y="684911"/>
                  </a:lnTo>
                  <a:lnTo>
                    <a:pt x="1481963" y="684911"/>
                  </a:lnTo>
                  <a:lnTo>
                    <a:pt x="1481963" y="821817"/>
                  </a:lnTo>
                  <a:lnTo>
                    <a:pt x="1344929" y="821817"/>
                  </a:lnTo>
                  <a:lnTo>
                    <a:pt x="1618868" y="1095756"/>
                  </a:lnTo>
                  <a:lnTo>
                    <a:pt x="1892808" y="821817"/>
                  </a:lnTo>
                  <a:lnTo>
                    <a:pt x="1755774" y="821817"/>
                  </a:lnTo>
                  <a:lnTo>
                    <a:pt x="1755774" y="273938"/>
                  </a:lnTo>
                  <a:lnTo>
                    <a:pt x="1892808" y="273938"/>
                  </a:lnTo>
                  <a:lnTo>
                    <a:pt x="1618868" y="0"/>
                  </a:lnTo>
                  <a:close/>
                </a:path>
              </a:pathLst>
            </a:custGeom>
            <a:solidFill>
              <a:srgbClr val="5690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50308" y="1463039"/>
              <a:ext cx="1892935" cy="1096010"/>
            </a:xfrm>
            <a:custGeom>
              <a:avLst/>
              <a:gdLst/>
              <a:ahLst/>
              <a:cxnLst/>
              <a:rect l="l" t="t" r="r" b="b"/>
              <a:pathLst>
                <a:path w="1892934" h="1096010">
                  <a:moveTo>
                    <a:pt x="1618868" y="1095756"/>
                  </a:moveTo>
                  <a:lnTo>
                    <a:pt x="1344929" y="821817"/>
                  </a:lnTo>
                  <a:lnTo>
                    <a:pt x="1481963" y="821817"/>
                  </a:lnTo>
                  <a:lnTo>
                    <a:pt x="1481963" y="684911"/>
                  </a:lnTo>
                  <a:lnTo>
                    <a:pt x="273938" y="684911"/>
                  </a:lnTo>
                  <a:lnTo>
                    <a:pt x="273938" y="821817"/>
                  </a:lnTo>
                  <a:lnTo>
                    <a:pt x="0" y="547877"/>
                  </a:lnTo>
                  <a:lnTo>
                    <a:pt x="273938" y="273938"/>
                  </a:lnTo>
                  <a:lnTo>
                    <a:pt x="273938" y="410845"/>
                  </a:lnTo>
                  <a:lnTo>
                    <a:pt x="1481963" y="410845"/>
                  </a:lnTo>
                  <a:lnTo>
                    <a:pt x="1481963" y="273938"/>
                  </a:lnTo>
                  <a:lnTo>
                    <a:pt x="1344929" y="273938"/>
                  </a:lnTo>
                  <a:lnTo>
                    <a:pt x="1618868" y="0"/>
                  </a:lnTo>
                  <a:lnTo>
                    <a:pt x="1892808" y="273938"/>
                  </a:lnTo>
                  <a:lnTo>
                    <a:pt x="1755774" y="273938"/>
                  </a:lnTo>
                  <a:lnTo>
                    <a:pt x="1755774" y="821817"/>
                  </a:lnTo>
                  <a:lnTo>
                    <a:pt x="1892808" y="821817"/>
                  </a:lnTo>
                  <a:lnTo>
                    <a:pt x="1618868" y="1095756"/>
                  </a:lnTo>
                  <a:close/>
                </a:path>
              </a:pathLst>
            </a:custGeom>
            <a:ln w="12700">
              <a:solidFill>
                <a:srgbClr val="3D68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080508" y="1855089"/>
            <a:ext cx="1184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eXGyreAdventor"/>
                <a:cs typeface="TeXGyreAdventor"/>
              </a:rPr>
              <a:t>combined</a:t>
            </a:r>
            <a:endParaRPr sz="1800">
              <a:latin typeface="TeXGyreAdventor"/>
              <a:cs typeface="TeXGyreAdventor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99661" y="1743201"/>
            <a:ext cx="857250" cy="599440"/>
            <a:chOff x="3899661" y="1743201"/>
            <a:chExt cx="857250" cy="599440"/>
          </a:xfrm>
        </p:grpSpPr>
        <p:sp>
          <p:nvSpPr>
            <p:cNvPr id="12" name="object 12"/>
            <p:cNvSpPr/>
            <p:nvPr/>
          </p:nvSpPr>
          <p:spPr>
            <a:xfrm>
              <a:off x="3906011" y="1749551"/>
              <a:ext cx="844550" cy="586740"/>
            </a:xfrm>
            <a:custGeom>
              <a:avLst/>
              <a:gdLst/>
              <a:ahLst/>
              <a:cxnLst/>
              <a:rect l="l" t="t" r="r" b="b"/>
              <a:pathLst>
                <a:path w="844550" h="586739">
                  <a:moveTo>
                    <a:pt x="422148" y="0"/>
                  </a:moveTo>
                  <a:lnTo>
                    <a:pt x="364859" y="2677"/>
                  </a:lnTo>
                  <a:lnTo>
                    <a:pt x="309915" y="10477"/>
                  </a:lnTo>
                  <a:lnTo>
                    <a:pt x="257817" y="23050"/>
                  </a:lnTo>
                  <a:lnTo>
                    <a:pt x="209070" y="40047"/>
                  </a:lnTo>
                  <a:lnTo>
                    <a:pt x="164174" y="61118"/>
                  </a:lnTo>
                  <a:lnTo>
                    <a:pt x="123634" y="85915"/>
                  </a:lnTo>
                  <a:lnTo>
                    <a:pt x="87951" y="114088"/>
                  </a:lnTo>
                  <a:lnTo>
                    <a:pt x="57629" y="145287"/>
                  </a:lnTo>
                  <a:lnTo>
                    <a:pt x="33170" y="179165"/>
                  </a:lnTo>
                  <a:lnTo>
                    <a:pt x="15077" y="215370"/>
                  </a:lnTo>
                  <a:lnTo>
                    <a:pt x="3853" y="253555"/>
                  </a:lnTo>
                  <a:lnTo>
                    <a:pt x="0" y="293370"/>
                  </a:lnTo>
                  <a:lnTo>
                    <a:pt x="3853" y="333184"/>
                  </a:lnTo>
                  <a:lnTo>
                    <a:pt x="15077" y="371369"/>
                  </a:lnTo>
                  <a:lnTo>
                    <a:pt x="33170" y="407574"/>
                  </a:lnTo>
                  <a:lnTo>
                    <a:pt x="57629" y="441452"/>
                  </a:lnTo>
                  <a:lnTo>
                    <a:pt x="87951" y="472651"/>
                  </a:lnTo>
                  <a:lnTo>
                    <a:pt x="123634" y="500824"/>
                  </a:lnTo>
                  <a:lnTo>
                    <a:pt x="164174" y="525621"/>
                  </a:lnTo>
                  <a:lnTo>
                    <a:pt x="209070" y="546692"/>
                  </a:lnTo>
                  <a:lnTo>
                    <a:pt x="257817" y="563689"/>
                  </a:lnTo>
                  <a:lnTo>
                    <a:pt x="309915" y="576262"/>
                  </a:lnTo>
                  <a:lnTo>
                    <a:pt x="364859" y="584062"/>
                  </a:lnTo>
                  <a:lnTo>
                    <a:pt x="422148" y="586739"/>
                  </a:lnTo>
                  <a:lnTo>
                    <a:pt x="479436" y="584062"/>
                  </a:lnTo>
                  <a:lnTo>
                    <a:pt x="534380" y="576262"/>
                  </a:lnTo>
                  <a:lnTo>
                    <a:pt x="586478" y="563689"/>
                  </a:lnTo>
                  <a:lnTo>
                    <a:pt x="635225" y="546692"/>
                  </a:lnTo>
                  <a:lnTo>
                    <a:pt x="680121" y="525621"/>
                  </a:lnTo>
                  <a:lnTo>
                    <a:pt x="720661" y="500824"/>
                  </a:lnTo>
                  <a:lnTo>
                    <a:pt x="756344" y="472651"/>
                  </a:lnTo>
                  <a:lnTo>
                    <a:pt x="786666" y="441452"/>
                  </a:lnTo>
                  <a:lnTo>
                    <a:pt x="811125" y="407574"/>
                  </a:lnTo>
                  <a:lnTo>
                    <a:pt x="829218" y="371369"/>
                  </a:lnTo>
                  <a:lnTo>
                    <a:pt x="840442" y="333184"/>
                  </a:lnTo>
                  <a:lnTo>
                    <a:pt x="844296" y="293370"/>
                  </a:lnTo>
                  <a:lnTo>
                    <a:pt x="840442" y="253555"/>
                  </a:lnTo>
                  <a:lnTo>
                    <a:pt x="829218" y="215370"/>
                  </a:lnTo>
                  <a:lnTo>
                    <a:pt x="811125" y="179165"/>
                  </a:lnTo>
                  <a:lnTo>
                    <a:pt x="786666" y="145287"/>
                  </a:lnTo>
                  <a:lnTo>
                    <a:pt x="756344" y="114088"/>
                  </a:lnTo>
                  <a:lnTo>
                    <a:pt x="720661" y="85915"/>
                  </a:lnTo>
                  <a:lnTo>
                    <a:pt x="680121" y="61118"/>
                  </a:lnTo>
                  <a:lnTo>
                    <a:pt x="635225" y="40047"/>
                  </a:lnTo>
                  <a:lnTo>
                    <a:pt x="586478" y="23050"/>
                  </a:lnTo>
                  <a:lnTo>
                    <a:pt x="534380" y="10477"/>
                  </a:lnTo>
                  <a:lnTo>
                    <a:pt x="479436" y="2677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F8D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06011" y="1749551"/>
              <a:ext cx="844550" cy="586740"/>
            </a:xfrm>
            <a:custGeom>
              <a:avLst/>
              <a:gdLst/>
              <a:ahLst/>
              <a:cxnLst/>
              <a:rect l="l" t="t" r="r" b="b"/>
              <a:pathLst>
                <a:path w="844550" h="586739">
                  <a:moveTo>
                    <a:pt x="0" y="293370"/>
                  </a:moveTo>
                  <a:lnTo>
                    <a:pt x="3853" y="253555"/>
                  </a:lnTo>
                  <a:lnTo>
                    <a:pt x="15077" y="215370"/>
                  </a:lnTo>
                  <a:lnTo>
                    <a:pt x="33170" y="179165"/>
                  </a:lnTo>
                  <a:lnTo>
                    <a:pt x="57629" y="145287"/>
                  </a:lnTo>
                  <a:lnTo>
                    <a:pt x="87951" y="114088"/>
                  </a:lnTo>
                  <a:lnTo>
                    <a:pt x="123634" y="85915"/>
                  </a:lnTo>
                  <a:lnTo>
                    <a:pt x="164174" y="61118"/>
                  </a:lnTo>
                  <a:lnTo>
                    <a:pt x="209070" y="40047"/>
                  </a:lnTo>
                  <a:lnTo>
                    <a:pt x="257817" y="23050"/>
                  </a:lnTo>
                  <a:lnTo>
                    <a:pt x="309915" y="10477"/>
                  </a:lnTo>
                  <a:lnTo>
                    <a:pt x="364859" y="2677"/>
                  </a:lnTo>
                  <a:lnTo>
                    <a:pt x="422148" y="0"/>
                  </a:lnTo>
                  <a:lnTo>
                    <a:pt x="479436" y="2677"/>
                  </a:lnTo>
                  <a:lnTo>
                    <a:pt x="534380" y="10477"/>
                  </a:lnTo>
                  <a:lnTo>
                    <a:pt x="586478" y="23050"/>
                  </a:lnTo>
                  <a:lnTo>
                    <a:pt x="635225" y="40047"/>
                  </a:lnTo>
                  <a:lnTo>
                    <a:pt x="680121" y="61118"/>
                  </a:lnTo>
                  <a:lnTo>
                    <a:pt x="720661" y="85915"/>
                  </a:lnTo>
                  <a:lnTo>
                    <a:pt x="756344" y="114088"/>
                  </a:lnTo>
                  <a:lnTo>
                    <a:pt x="786666" y="145287"/>
                  </a:lnTo>
                  <a:lnTo>
                    <a:pt x="811125" y="179165"/>
                  </a:lnTo>
                  <a:lnTo>
                    <a:pt x="829218" y="215370"/>
                  </a:lnTo>
                  <a:lnTo>
                    <a:pt x="840442" y="253555"/>
                  </a:lnTo>
                  <a:lnTo>
                    <a:pt x="844296" y="293370"/>
                  </a:lnTo>
                  <a:lnTo>
                    <a:pt x="840442" y="333184"/>
                  </a:lnTo>
                  <a:lnTo>
                    <a:pt x="829218" y="371369"/>
                  </a:lnTo>
                  <a:lnTo>
                    <a:pt x="811125" y="407574"/>
                  </a:lnTo>
                  <a:lnTo>
                    <a:pt x="786666" y="441452"/>
                  </a:lnTo>
                  <a:lnTo>
                    <a:pt x="756344" y="472651"/>
                  </a:lnTo>
                  <a:lnTo>
                    <a:pt x="720661" y="500824"/>
                  </a:lnTo>
                  <a:lnTo>
                    <a:pt x="680121" y="525621"/>
                  </a:lnTo>
                  <a:lnTo>
                    <a:pt x="635225" y="546692"/>
                  </a:lnTo>
                  <a:lnTo>
                    <a:pt x="586478" y="563689"/>
                  </a:lnTo>
                  <a:lnTo>
                    <a:pt x="534380" y="576262"/>
                  </a:lnTo>
                  <a:lnTo>
                    <a:pt x="479436" y="584062"/>
                  </a:lnTo>
                  <a:lnTo>
                    <a:pt x="422148" y="586739"/>
                  </a:lnTo>
                  <a:lnTo>
                    <a:pt x="364859" y="584062"/>
                  </a:lnTo>
                  <a:lnTo>
                    <a:pt x="309915" y="576262"/>
                  </a:lnTo>
                  <a:lnTo>
                    <a:pt x="257817" y="563689"/>
                  </a:lnTo>
                  <a:lnTo>
                    <a:pt x="209070" y="546692"/>
                  </a:lnTo>
                  <a:lnTo>
                    <a:pt x="164174" y="525621"/>
                  </a:lnTo>
                  <a:lnTo>
                    <a:pt x="123634" y="500824"/>
                  </a:lnTo>
                  <a:lnTo>
                    <a:pt x="87951" y="472651"/>
                  </a:lnTo>
                  <a:lnTo>
                    <a:pt x="57629" y="441452"/>
                  </a:lnTo>
                  <a:lnTo>
                    <a:pt x="33170" y="407574"/>
                  </a:lnTo>
                  <a:lnTo>
                    <a:pt x="15077" y="371369"/>
                  </a:lnTo>
                  <a:lnTo>
                    <a:pt x="3853" y="333184"/>
                  </a:lnTo>
                  <a:lnTo>
                    <a:pt x="0" y="293370"/>
                  </a:lnTo>
                  <a:close/>
                </a:path>
              </a:pathLst>
            </a:custGeom>
            <a:ln w="12700">
              <a:solidFill>
                <a:srgbClr val="B69A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124705" y="1910841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eXGyreAdventor"/>
                <a:cs typeface="TeXGyreAdventor"/>
              </a:rPr>
              <a:t>S</a:t>
            </a:r>
            <a:r>
              <a:rPr sz="1800" spc="25" dirty="0">
                <a:latin typeface="TeXGyreAdventor"/>
                <a:cs typeface="TeXGyreAdventor"/>
              </a:rPr>
              <a:t>I</a:t>
            </a:r>
            <a:r>
              <a:rPr sz="1800" spc="-5" dirty="0">
                <a:latin typeface="TeXGyreAdventor"/>
                <a:cs typeface="TeXGyreAdventor"/>
              </a:rPr>
              <a:t>M</a:t>
            </a:r>
            <a:endParaRPr sz="1800">
              <a:latin typeface="TeXGyreAdventor"/>
              <a:cs typeface="TeXGyreAdventor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85590" y="2268854"/>
            <a:ext cx="2722880" cy="4010660"/>
            <a:chOff x="4085590" y="2268854"/>
            <a:chExt cx="2722880" cy="4010660"/>
          </a:xfrm>
        </p:grpSpPr>
        <p:sp>
          <p:nvSpPr>
            <p:cNvPr id="16" name="object 16"/>
            <p:cNvSpPr/>
            <p:nvPr/>
          </p:nvSpPr>
          <p:spPr>
            <a:xfrm>
              <a:off x="4204970" y="2268854"/>
              <a:ext cx="123443" cy="687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91940" y="2278379"/>
              <a:ext cx="445134" cy="2243455"/>
            </a:xfrm>
            <a:custGeom>
              <a:avLst/>
              <a:gdLst/>
              <a:ahLst/>
              <a:cxnLst/>
              <a:rect l="l" t="t" r="r" b="b"/>
              <a:pathLst>
                <a:path w="445135" h="2243454">
                  <a:moveTo>
                    <a:pt x="333756" y="0"/>
                  </a:moveTo>
                  <a:lnTo>
                    <a:pt x="111251" y="0"/>
                  </a:lnTo>
                  <a:lnTo>
                    <a:pt x="111251" y="2020824"/>
                  </a:lnTo>
                  <a:lnTo>
                    <a:pt x="0" y="2020824"/>
                  </a:lnTo>
                  <a:lnTo>
                    <a:pt x="222504" y="2243328"/>
                  </a:lnTo>
                  <a:lnTo>
                    <a:pt x="445008" y="2020824"/>
                  </a:lnTo>
                  <a:lnTo>
                    <a:pt x="333756" y="2020824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3487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091940" y="2278379"/>
              <a:ext cx="445134" cy="2243455"/>
            </a:xfrm>
            <a:custGeom>
              <a:avLst/>
              <a:gdLst/>
              <a:ahLst/>
              <a:cxnLst/>
              <a:rect l="l" t="t" r="r" b="b"/>
              <a:pathLst>
                <a:path w="445135" h="2243454">
                  <a:moveTo>
                    <a:pt x="0" y="2020824"/>
                  </a:moveTo>
                  <a:lnTo>
                    <a:pt x="111251" y="2020824"/>
                  </a:lnTo>
                  <a:lnTo>
                    <a:pt x="111251" y="0"/>
                  </a:lnTo>
                  <a:lnTo>
                    <a:pt x="333756" y="0"/>
                  </a:lnTo>
                  <a:lnTo>
                    <a:pt x="333756" y="2020824"/>
                  </a:lnTo>
                  <a:lnTo>
                    <a:pt x="445008" y="2020824"/>
                  </a:lnTo>
                  <a:lnTo>
                    <a:pt x="222504" y="2243328"/>
                  </a:lnTo>
                  <a:lnTo>
                    <a:pt x="0" y="2020824"/>
                  </a:lnTo>
                  <a:close/>
                </a:path>
              </a:pathLst>
            </a:custGeom>
            <a:ln w="12700">
              <a:solidFill>
                <a:srgbClr val="2261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611368" y="3400043"/>
              <a:ext cx="1065530" cy="1083945"/>
            </a:xfrm>
            <a:custGeom>
              <a:avLst/>
              <a:gdLst/>
              <a:ahLst/>
              <a:cxnLst/>
              <a:rect l="l" t="t" r="r" b="b"/>
              <a:pathLst>
                <a:path w="1065529" h="1083945">
                  <a:moveTo>
                    <a:pt x="807847" y="17779"/>
                  </a:moveTo>
                  <a:lnTo>
                    <a:pt x="794547" y="15051"/>
                  </a:lnTo>
                  <a:lnTo>
                    <a:pt x="781272" y="11953"/>
                  </a:lnTo>
                  <a:lnTo>
                    <a:pt x="767949" y="9546"/>
                  </a:lnTo>
                  <a:lnTo>
                    <a:pt x="682760" y="11564"/>
                  </a:lnTo>
                  <a:lnTo>
                    <a:pt x="639469" y="13945"/>
                  </a:lnTo>
                  <a:lnTo>
                    <a:pt x="582733" y="27877"/>
                  </a:lnTo>
                  <a:lnTo>
                    <a:pt x="541528" y="44450"/>
                  </a:lnTo>
                  <a:lnTo>
                    <a:pt x="533019" y="58054"/>
                  </a:lnTo>
                  <a:lnTo>
                    <a:pt x="528633" y="64720"/>
                  </a:lnTo>
                  <a:lnTo>
                    <a:pt x="523748" y="70992"/>
                  </a:lnTo>
                  <a:lnTo>
                    <a:pt x="496015" y="99238"/>
                  </a:lnTo>
                  <a:lnTo>
                    <a:pt x="477786" y="118224"/>
                  </a:lnTo>
                  <a:lnTo>
                    <a:pt x="480177" y="176478"/>
                  </a:lnTo>
                  <a:lnTo>
                    <a:pt x="505968" y="239775"/>
                  </a:lnTo>
                  <a:lnTo>
                    <a:pt x="524906" y="248507"/>
                  </a:lnTo>
                  <a:lnTo>
                    <a:pt x="538061" y="248205"/>
                  </a:lnTo>
                  <a:lnTo>
                    <a:pt x="550418" y="248665"/>
                  </a:lnTo>
                  <a:lnTo>
                    <a:pt x="565890" y="251090"/>
                  </a:lnTo>
                  <a:lnTo>
                    <a:pt x="581421" y="253301"/>
                  </a:lnTo>
                  <a:lnTo>
                    <a:pt x="596977" y="255416"/>
                  </a:lnTo>
                  <a:lnTo>
                    <a:pt x="612521" y="257555"/>
                  </a:lnTo>
                  <a:lnTo>
                    <a:pt x="659900" y="253243"/>
                  </a:lnTo>
                  <a:lnTo>
                    <a:pt x="707286" y="249089"/>
                  </a:lnTo>
                  <a:lnTo>
                    <a:pt x="754665" y="244935"/>
                  </a:lnTo>
                  <a:lnTo>
                    <a:pt x="802023" y="240622"/>
                  </a:lnTo>
                  <a:lnTo>
                    <a:pt x="849346" y="235992"/>
                  </a:lnTo>
                  <a:lnTo>
                    <a:pt x="896620" y="230885"/>
                  </a:lnTo>
                  <a:lnTo>
                    <a:pt x="936855" y="213655"/>
                  </a:lnTo>
                  <a:lnTo>
                    <a:pt x="963080" y="195260"/>
                  </a:lnTo>
                  <a:lnTo>
                    <a:pt x="976503" y="186562"/>
                  </a:lnTo>
                  <a:lnTo>
                    <a:pt x="985363" y="182052"/>
                  </a:lnTo>
                  <a:lnTo>
                    <a:pt x="994616" y="178196"/>
                  </a:lnTo>
                  <a:lnTo>
                    <a:pt x="1003702" y="174079"/>
                  </a:lnTo>
                  <a:lnTo>
                    <a:pt x="1046003" y="136207"/>
                  </a:lnTo>
                  <a:lnTo>
                    <a:pt x="1065276" y="115442"/>
                  </a:lnTo>
                  <a:lnTo>
                    <a:pt x="1057768" y="59604"/>
                  </a:lnTo>
                  <a:lnTo>
                    <a:pt x="1056180" y="31082"/>
                  </a:lnTo>
                  <a:lnTo>
                    <a:pt x="1052136" y="19824"/>
                  </a:lnTo>
                  <a:lnTo>
                    <a:pt x="1037258" y="15777"/>
                  </a:lnTo>
                  <a:lnTo>
                    <a:pt x="1003173" y="8889"/>
                  </a:lnTo>
                  <a:lnTo>
                    <a:pt x="996398" y="6947"/>
                  </a:lnTo>
                  <a:lnTo>
                    <a:pt x="989742" y="4683"/>
                  </a:lnTo>
                  <a:lnTo>
                    <a:pt x="983134" y="2299"/>
                  </a:lnTo>
                  <a:lnTo>
                    <a:pt x="976503" y="0"/>
                  </a:lnTo>
                  <a:lnTo>
                    <a:pt x="926183" y="2692"/>
                  </a:lnTo>
                  <a:lnTo>
                    <a:pt x="875829" y="5032"/>
                  </a:lnTo>
                  <a:lnTo>
                    <a:pt x="825468" y="7365"/>
                  </a:lnTo>
                  <a:lnTo>
                    <a:pt x="775128" y="10037"/>
                  </a:lnTo>
                  <a:lnTo>
                    <a:pt x="724837" y="13393"/>
                  </a:lnTo>
                  <a:lnTo>
                    <a:pt x="674624" y="17779"/>
                  </a:lnTo>
                  <a:lnTo>
                    <a:pt x="627118" y="33049"/>
                  </a:lnTo>
                  <a:lnTo>
                    <a:pt x="604345" y="54086"/>
                  </a:lnTo>
                  <a:lnTo>
                    <a:pt x="595532" y="63045"/>
                  </a:lnTo>
                  <a:lnTo>
                    <a:pt x="585851" y="70992"/>
                  </a:lnTo>
                  <a:lnTo>
                    <a:pt x="564322" y="83018"/>
                  </a:lnTo>
                  <a:lnTo>
                    <a:pt x="559199" y="79505"/>
                  </a:lnTo>
                  <a:lnTo>
                    <a:pt x="558629" y="73535"/>
                  </a:lnTo>
                  <a:lnTo>
                    <a:pt x="550762" y="78190"/>
                  </a:lnTo>
                  <a:lnTo>
                    <a:pt x="523748" y="106552"/>
                  </a:lnTo>
                  <a:lnTo>
                    <a:pt x="493760" y="140017"/>
                  </a:lnTo>
                  <a:lnTo>
                    <a:pt x="470535" y="177672"/>
                  </a:lnTo>
                  <a:lnTo>
                    <a:pt x="459567" y="206035"/>
                  </a:lnTo>
                  <a:lnTo>
                    <a:pt x="454612" y="218551"/>
                  </a:lnTo>
                  <a:lnTo>
                    <a:pt x="448728" y="228375"/>
                  </a:lnTo>
                  <a:lnTo>
                    <a:pt x="434975" y="248665"/>
                  </a:lnTo>
                  <a:lnTo>
                    <a:pt x="436203" y="268918"/>
                  </a:lnTo>
                  <a:lnTo>
                    <a:pt x="438707" y="309423"/>
                  </a:lnTo>
                  <a:lnTo>
                    <a:pt x="470535" y="337565"/>
                  </a:lnTo>
                  <a:lnTo>
                    <a:pt x="520279" y="336921"/>
                  </a:lnTo>
                  <a:lnTo>
                    <a:pt x="569999" y="335277"/>
                  </a:lnTo>
                  <a:lnTo>
                    <a:pt x="619701" y="333067"/>
                  </a:lnTo>
                  <a:lnTo>
                    <a:pt x="669390" y="330722"/>
                  </a:lnTo>
                  <a:lnTo>
                    <a:pt x="719074" y="328675"/>
                  </a:lnTo>
                  <a:lnTo>
                    <a:pt x="729907" y="325377"/>
                  </a:lnTo>
                  <a:lnTo>
                    <a:pt x="753712" y="316512"/>
                  </a:lnTo>
                  <a:lnTo>
                    <a:pt x="778398" y="303244"/>
                  </a:lnTo>
                  <a:lnTo>
                    <a:pt x="791877" y="286737"/>
                  </a:lnTo>
                  <a:lnTo>
                    <a:pt x="782059" y="268156"/>
                  </a:lnTo>
                  <a:lnTo>
                    <a:pt x="736854" y="248665"/>
                  </a:lnTo>
                  <a:lnTo>
                    <a:pt x="686925" y="241607"/>
                  </a:lnTo>
                  <a:lnTo>
                    <a:pt x="635746" y="244871"/>
                  </a:lnTo>
                  <a:lnTo>
                    <a:pt x="584067" y="252255"/>
                  </a:lnTo>
                  <a:lnTo>
                    <a:pt x="532638" y="257555"/>
                  </a:lnTo>
                  <a:lnTo>
                    <a:pt x="502888" y="286718"/>
                  </a:lnTo>
                  <a:lnTo>
                    <a:pt x="479425" y="319785"/>
                  </a:lnTo>
                  <a:lnTo>
                    <a:pt x="472567" y="339663"/>
                  </a:lnTo>
                  <a:lnTo>
                    <a:pt x="470535" y="346328"/>
                  </a:lnTo>
                  <a:lnTo>
                    <a:pt x="471656" y="364460"/>
                  </a:lnTo>
                  <a:lnTo>
                    <a:pt x="472074" y="382793"/>
                  </a:lnTo>
                  <a:lnTo>
                    <a:pt x="473946" y="400675"/>
                  </a:lnTo>
                  <a:lnTo>
                    <a:pt x="507666" y="432260"/>
                  </a:lnTo>
                  <a:lnTo>
                    <a:pt x="570281" y="447061"/>
                  </a:lnTo>
                  <a:lnTo>
                    <a:pt x="628074" y="450994"/>
                  </a:lnTo>
                  <a:lnTo>
                    <a:pt x="656971" y="453008"/>
                  </a:lnTo>
                  <a:lnTo>
                    <a:pt x="701375" y="451048"/>
                  </a:lnTo>
                  <a:lnTo>
                    <a:pt x="745791" y="449325"/>
                  </a:lnTo>
                  <a:lnTo>
                    <a:pt x="790184" y="447222"/>
                  </a:lnTo>
                  <a:lnTo>
                    <a:pt x="834517" y="444118"/>
                  </a:lnTo>
                  <a:lnTo>
                    <a:pt x="862367" y="426440"/>
                  </a:lnTo>
                  <a:lnTo>
                    <a:pt x="860377" y="417306"/>
                  </a:lnTo>
                  <a:lnTo>
                    <a:pt x="824372" y="373919"/>
                  </a:lnTo>
                  <a:lnTo>
                    <a:pt x="798957" y="355218"/>
                  </a:lnTo>
                  <a:lnTo>
                    <a:pt x="792432" y="348267"/>
                  </a:lnTo>
                  <a:lnTo>
                    <a:pt x="750611" y="322629"/>
                  </a:lnTo>
                  <a:lnTo>
                    <a:pt x="705546" y="316156"/>
                  </a:lnTo>
                  <a:lnTo>
                    <a:pt x="683514" y="310895"/>
                  </a:lnTo>
                  <a:lnTo>
                    <a:pt x="630301" y="293115"/>
                  </a:lnTo>
                  <a:lnTo>
                    <a:pt x="582310" y="294174"/>
                  </a:lnTo>
                  <a:lnTo>
                    <a:pt x="534258" y="294544"/>
                  </a:lnTo>
                  <a:lnTo>
                    <a:pt x="486237" y="295273"/>
                  </a:lnTo>
                  <a:lnTo>
                    <a:pt x="438337" y="297411"/>
                  </a:lnTo>
                  <a:lnTo>
                    <a:pt x="390652" y="302005"/>
                  </a:lnTo>
                  <a:lnTo>
                    <a:pt x="363666" y="321133"/>
                  </a:lnTo>
                  <a:lnTo>
                    <a:pt x="355092" y="328675"/>
                  </a:lnTo>
                  <a:lnTo>
                    <a:pt x="335530" y="341883"/>
                  </a:lnTo>
                  <a:lnTo>
                    <a:pt x="323754" y="349757"/>
                  </a:lnTo>
                  <a:lnTo>
                    <a:pt x="312122" y="360394"/>
                  </a:lnTo>
                  <a:lnTo>
                    <a:pt x="292989" y="381888"/>
                  </a:lnTo>
                  <a:lnTo>
                    <a:pt x="271181" y="408235"/>
                  </a:lnTo>
                  <a:lnTo>
                    <a:pt x="267287" y="414861"/>
                  </a:lnTo>
                  <a:lnTo>
                    <a:pt x="272637" y="410876"/>
                  </a:lnTo>
                  <a:lnTo>
                    <a:pt x="278558" y="405388"/>
                  </a:lnTo>
                  <a:lnTo>
                    <a:pt x="276379" y="407506"/>
                  </a:lnTo>
                  <a:lnTo>
                    <a:pt x="257429" y="426338"/>
                  </a:lnTo>
                  <a:lnTo>
                    <a:pt x="258960" y="461938"/>
                  </a:lnTo>
                  <a:lnTo>
                    <a:pt x="260064" y="497585"/>
                  </a:lnTo>
                  <a:lnTo>
                    <a:pt x="266319" y="568451"/>
                  </a:lnTo>
                  <a:lnTo>
                    <a:pt x="310372" y="591867"/>
                  </a:lnTo>
                  <a:lnTo>
                    <a:pt x="323871" y="593322"/>
                  </a:lnTo>
                  <a:lnTo>
                    <a:pt x="337312" y="595121"/>
                  </a:lnTo>
                  <a:lnTo>
                    <a:pt x="392451" y="594112"/>
                  </a:lnTo>
                  <a:lnTo>
                    <a:pt x="447627" y="593931"/>
                  </a:lnTo>
                  <a:lnTo>
                    <a:pt x="502754" y="593366"/>
                  </a:lnTo>
                  <a:lnTo>
                    <a:pt x="557747" y="591204"/>
                  </a:lnTo>
                  <a:lnTo>
                    <a:pt x="612521" y="586231"/>
                  </a:lnTo>
                  <a:lnTo>
                    <a:pt x="621411" y="559561"/>
                  </a:lnTo>
                  <a:lnTo>
                    <a:pt x="621343" y="543641"/>
                  </a:lnTo>
                  <a:lnTo>
                    <a:pt x="612521" y="497331"/>
                  </a:lnTo>
                  <a:lnTo>
                    <a:pt x="586678" y="476668"/>
                  </a:lnTo>
                  <a:lnTo>
                    <a:pt x="576961" y="470788"/>
                  </a:lnTo>
                  <a:lnTo>
                    <a:pt x="557992" y="457535"/>
                  </a:lnTo>
                  <a:lnTo>
                    <a:pt x="545798" y="450675"/>
                  </a:lnTo>
                  <a:lnTo>
                    <a:pt x="531437" y="444982"/>
                  </a:lnTo>
                  <a:lnTo>
                    <a:pt x="505968" y="435228"/>
                  </a:lnTo>
                  <a:lnTo>
                    <a:pt x="459281" y="441342"/>
                  </a:lnTo>
                  <a:lnTo>
                    <a:pt x="412511" y="447087"/>
                  </a:lnTo>
                  <a:lnTo>
                    <a:pt x="365861" y="453570"/>
                  </a:lnTo>
                  <a:lnTo>
                    <a:pt x="319532" y="461898"/>
                  </a:lnTo>
                  <a:lnTo>
                    <a:pt x="264634" y="505904"/>
                  </a:lnTo>
                  <a:lnTo>
                    <a:pt x="226641" y="548989"/>
                  </a:lnTo>
                  <a:lnTo>
                    <a:pt x="204216" y="577341"/>
                  </a:lnTo>
                  <a:lnTo>
                    <a:pt x="204426" y="598181"/>
                  </a:lnTo>
                  <a:lnTo>
                    <a:pt x="203326" y="619569"/>
                  </a:lnTo>
                  <a:lnTo>
                    <a:pt x="213106" y="657224"/>
                  </a:lnTo>
                  <a:lnTo>
                    <a:pt x="249951" y="674750"/>
                  </a:lnTo>
                  <a:lnTo>
                    <a:pt x="271988" y="678370"/>
                  </a:lnTo>
                  <a:lnTo>
                    <a:pt x="292989" y="683894"/>
                  </a:lnTo>
                  <a:lnTo>
                    <a:pt x="303950" y="688691"/>
                  </a:lnTo>
                  <a:lnTo>
                    <a:pt x="314864" y="693689"/>
                  </a:lnTo>
                  <a:lnTo>
                    <a:pt x="325921" y="698236"/>
                  </a:lnTo>
                  <a:lnTo>
                    <a:pt x="372326" y="706721"/>
                  </a:lnTo>
                  <a:lnTo>
                    <a:pt x="425783" y="712231"/>
                  </a:lnTo>
                  <a:lnTo>
                    <a:pt x="477168" y="716909"/>
                  </a:lnTo>
                  <a:lnTo>
                    <a:pt x="505968" y="719454"/>
                  </a:lnTo>
                  <a:lnTo>
                    <a:pt x="630301" y="710564"/>
                  </a:lnTo>
                  <a:lnTo>
                    <a:pt x="634734" y="704526"/>
                  </a:lnTo>
                  <a:lnTo>
                    <a:pt x="632809" y="694832"/>
                  </a:lnTo>
                  <a:lnTo>
                    <a:pt x="605393" y="659622"/>
                  </a:lnTo>
                  <a:lnTo>
                    <a:pt x="544953" y="630152"/>
                  </a:lnTo>
                  <a:lnTo>
                    <a:pt x="479873" y="617170"/>
                  </a:lnTo>
                  <a:lnTo>
                    <a:pt x="434975" y="612774"/>
                  </a:lnTo>
                  <a:lnTo>
                    <a:pt x="369339" y="616191"/>
                  </a:lnTo>
                  <a:lnTo>
                    <a:pt x="320143" y="616227"/>
                  </a:lnTo>
                  <a:lnTo>
                    <a:pt x="281876" y="616616"/>
                  </a:lnTo>
                  <a:lnTo>
                    <a:pt x="216088" y="633383"/>
                  </a:lnTo>
                  <a:lnTo>
                    <a:pt x="177546" y="657224"/>
                  </a:lnTo>
                  <a:lnTo>
                    <a:pt x="165735" y="669035"/>
                  </a:lnTo>
                  <a:lnTo>
                    <a:pt x="159766" y="675004"/>
                  </a:lnTo>
                  <a:lnTo>
                    <a:pt x="153987" y="692741"/>
                  </a:lnTo>
                  <a:lnTo>
                    <a:pt x="147256" y="710406"/>
                  </a:lnTo>
                  <a:lnTo>
                    <a:pt x="142335" y="728118"/>
                  </a:lnTo>
                  <a:lnTo>
                    <a:pt x="153303" y="792466"/>
                  </a:lnTo>
                  <a:lnTo>
                    <a:pt x="192004" y="848076"/>
                  </a:lnTo>
                  <a:lnTo>
                    <a:pt x="249626" y="865830"/>
                  </a:lnTo>
                  <a:lnTo>
                    <a:pt x="284593" y="864978"/>
                  </a:lnTo>
                  <a:lnTo>
                    <a:pt x="323164" y="860022"/>
                  </a:lnTo>
                  <a:lnTo>
                    <a:pt x="364962" y="852749"/>
                  </a:lnTo>
                  <a:lnTo>
                    <a:pt x="409612" y="844946"/>
                  </a:lnTo>
                  <a:lnTo>
                    <a:pt x="456739" y="838400"/>
                  </a:lnTo>
                  <a:lnTo>
                    <a:pt x="505968" y="834897"/>
                  </a:lnTo>
                  <a:lnTo>
                    <a:pt x="508642" y="828301"/>
                  </a:lnTo>
                  <a:lnTo>
                    <a:pt x="511556" y="821753"/>
                  </a:lnTo>
                  <a:lnTo>
                    <a:pt x="513897" y="815109"/>
                  </a:lnTo>
                  <a:lnTo>
                    <a:pt x="514858" y="808227"/>
                  </a:lnTo>
                  <a:lnTo>
                    <a:pt x="512744" y="792968"/>
                  </a:lnTo>
                  <a:lnTo>
                    <a:pt x="488188" y="745997"/>
                  </a:lnTo>
                  <a:lnTo>
                    <a:pt x="435949" y="730674"/>
                  </a:lnTo>
                  <a:lnTo>
                    <a:pt x="426085" y="728344"/>
                  </a:lnTo>
                  <a:lnTo>
                    <a:pt x="412859" y="721463"/>
                  </a:lnTo>
                  <a:lnTo>
                    <a:pt x="399716" y="714438"/>
                  </a:lnTo>
                  <a:lnTo>
                    <a:pt x="386455" y="707699"/>
                  </a:lnTo>
                  <a:lnTo>
                    <a:pt x="372872" y="701674"/>
                  </a:lnTo>
                  <a:lnTo>
                    <a:pt x="333674" y="692437"/>
                  </a:lnTo>
                  <a:lnTo>
                    <a:pt x="296370" y="694356"/>
                  </a:lnTo>
                  <a:lnTo>
                    <a:pt x="257375" y="702157"/>
                  </a:lnTo>
                  <a:lnTo>
                    <a:pt x="213106" y="710564"/>
                  </a:lnTo>
                  <a:lnTo>
                    <a:pt x="206152" y="714646"/>
                  </a:lnTo>
                  <a:lnTo>
                    <a:pt x="199009" y="718550"/>
                  </a:lnTo>
                  <a:lnTo>
                    <a:pt x="192246" y="722905"/>
                  </a:lnTo>
                  <a:lnTo>
                    <a:pt x="186436" y="728344"/>
                  </a:lnTo>
                  <a:lnTo>
                    <a:pt x="181032" y="736578"/>
                  </a:lnTo>
                  <a:lnTo>
                    <a:pt x="176926" y="745632"/>
                  </a:lnTo>
                  <a:lnTo>
                    <a:pt x="173130" y="754901"/>
                  </a:lnTo>
                  <a:lnTo>
                    <a:pt x="168656" y="763777"/>
                  </a:lnTo>
                  <a:lnTo>
                    <a:pt x="160170" y="777327"/>
                  </a:lnTo>
                  <a:lnTo>
                    <a:pt x="151256" y="790638"/>
                  </a:lnTo>
                  <a:lnTo>
                    <a:pt x="142152" y="803854"/>
                  </a:lnTo>
                  <a:lnTo>
                    <a:pt x="133096" y="817117"/>
                  </a:lnTo>
                  <a:lnTo>
                    <a:pt x="126769" y="840757"/>
                  </a:lnTo>
                  <a:lnTo>
                    <a:pt x="123539" y="860980"/>
                  </a:lnTo>
                  <a:lnTo>
                    <a:pt x="127309" y="881465"/>
                  </a:lnTo>
                  <a:lnTo>
                    <a:pt x="141986" y="905890"/>
                  </a:lnTo>
                  <a:lnTo>
                    <a:pt x="151342" y="914594"/>
                  </a:lnTo>
                  <a:lnTo>
                    <a:pt x="162639" y="921035"/>
                  </a:lnTo>
                  <a:lnTo>
                    <a:pt x="174722" y="926572"/>
                  </a:lnTo>
                  <a:lnTo>
                    <a:pt x="186436" y="932560"/>
                  </a:lnTo>
                  <a:lnTo>
                    <a:pt x="240345" y="933782"/>
                  </a:lnTo>
                  <a:lnTo>
                    <a:pt x="294902" y="937972"/>
                  </a:lnTo>
                  <a:lnTo>
                    <a:pt x="349135" y="940662"/>
                  </a:lnTo>
                  <a:lnTo>
                    <a:pt x="402075" y="937384"/>
                  </a:lnTo>
                  <a:lnTo>
                    <a:pt x="452755" y="923670"/>
                  </a:lnTo>
                  <a:lnTo>
                    <a:pt x="467939" y="905714"/>
                  </a:lnTo>
                  <a:lnTo>
                    <a:pt x="469836" y="876982"/>
                  </a:lnTo>
                  <a:lnTo>
                    <a:pt x="460970" y="847179"/>
                  </a:lnTo>
                  <a:lnTo>
                    <a:pt x="443865" y="826007"/>
                  </a:lnTo>
                  <a:lnTo>
                    <a:pt x="415704" y="817235"/>
                  </a:lnTo>
                  <a:lnTo>
                    <a:pt x="384317" y="820689"/>
                  </a:lnTo>
                  <a:lnTo>
                    <a:pt x="351621" y="829026"/>
                  </a:lnTo>
                  <a:lnTo>
                    <a:pt x="319532" y="834897"/>
                  </a:lnTo>
                  <a:lnTo>
                    <a:pt x="312777" y="839176"/>
                  </a:lnTo>
                  <a:lnTo>
                    <a:pt x="305974" y="843406"/>
                  </a:lnTo>
                  <a:lnTo>
                    <a:pt x="299315" y="847828"/>
                  </a:lnTo>
                  <a:lnTo>
                    <a:pt x="264414" y="881633"/>
                  </a:lnTo>
                  <a:lnTo>
                    <a:pt x="239649" y="914780"/>
                  </a:lnTo>
                  <a:lnTo>
                    <a:pt x="222218" y="959738"/>
                  </a:lnTo>
                  <a:lnTo>
                    <a:pt x="224218" y="975217"/>
                  </a:lnTo>
                  <a:lnTo>
                    <a:pt x="252269" y="1004681"/>
                  </a:lnTo>
                  <a:lnTo>
                    <a:pt x="286250" y="1019303"/>
                  </a:lnTo>
                  <a:lnTo>
                    <a:pt x="292989" y="1021333"/>
                  </a:lnTo>
                  <a:lnTo>
                    <a:pt x="339889" y="1021072"/>
                  </a:lnTo>
                  <a:lnTo>
                    <a:pt x="387016" y="1022095"/>
                  </a:lnTo>
                  <a:lnTo>
                    <a:pt x="433738" y="1020548"/>
                  </a:lnTo>
                  <a:lnTo>
                    <a:pt x="479425" y="1012570"/>
                  </a:lnTo>
                  <a:lnTo>
                    <a:pt x="483080" y="1006300"/>
                  </a:lnTo>
                  <a:lnTo>
                    <a:pt x="476281" y="995933"/>
                  </a:lnTo>
                  <a:lnTo>
                    <a:pt x="440297" y="972264"/>
                  </a:lnTo>
                  <a:lnTo>
                    <a:pt x="413142" y="969295"/>
                  </a:lnTo>
                  <a:lnTo>
                    <a:pt x="399542" y="968120"/>
                  </a:lnTo>
                  <a:lnTo>
                    <a:pt x="379539" y="965642"/>
                  </a:lnTo>
                  <a:lnTo>
                    <a:pt x="359537" y="963437"/>
                  </a:lnTo>
                  <a:lnTo>
                    <a:pt x="339534" y="961352"/>
                  </a:lnTo>
                  <a:lnTo>
                    <a:pt x="319532" y="959230"/>
                  </a:lnTo>
                  <a:lnTo>
                    <a:pt x="272197" y="960339"/>
                  </a:lnTo>
                  <a:lnTo>
                    <a:pt x="224827" y="961027"/>
                  </a:lnTo>
                  <a:lnTo>
                    <a:pt x="177450" y="961723"/>
                  </a:lnTo>
                  <a:lnTo>
                    <a:pt x="130095" y="962852"/>
                  </a:lnTo>
                  <a:lnTo>
                    <a:pt x="82788" y="964843"/>
                  </a:lnTo>
                  <a:lnTo>
                    <a:pt x="35560" y="968120"/>
                  </a:lnTo>
                  <a:lnTo>
                    <a:pt x="5447" y="991871"/>
                  </a:lnTo>
                  <a:lnTo>
                    <a:pt x="1799" y="1005671"/>
                  </a:lnTo>
                  <a:lnTo>
                    <a:pt x="0" y="1012570"/>
                  </a:lnTo>
                  <a:lnTo>
                    <a:pt x="1585" y="1019593"/>
                  </a:lnTo>
                  <a:lnTo>
                    <a:pt x="2778" y="1026937"/>
                  </a:lnTo>
                  <a:lnTo>
                    <a:pt x="4804" y="1033734"/>
                  </a:lnTo>
                  <a:lnTo>
                    <a:pt x="8890" y="1039113"/>
                  </a:lnTo>
                  <a:lnTo>
                    <a:pt x="16785" y="1043342"/>
                  </a:lnTo>
                  <a:lnTo>
                    <a:pt x="25765" y="1045416"/>
                  </a:lnTo>
                  <a:lnTo>
                    <a:pt x="35196" y="1046561"/>
                  </a:lnTo>
                  <a:lnTo>
                    <a:pt x="44450" y="1048003"/>
                  </a:lnTo>
                  <a:lnTo>
                    <a:pt x="77165" y="1054998"/>
                  </a:lnTo>
                  <a:lnTo>
                    <a:pt x="92689" y="1057353"/>
                  </a:lnTo>
                  <a:lnTo>
                    <a:pt x="105166" y="1057989"/>
                  </a:lnTo>
                  <a:lnTo>
                    <a:pt x="128737" y="1059826"/>
                  </a:lnTo>
                  <a:lnTo>
                    <a:pt x="177546" y="1065783"/>
                  </a:lnTo>
                  <a:lnTo>
                    <a:pt x="204249" y="1069758"/>
                  </a:lnTo>
                  <a:lnTo>
                    <a:pt x="230870" y="1074245"/>
                  </a:lnTo>
                  <a:lnTo>
                    <a:pt x="257466" y="1078946"/>
                  </a:lnTo>
                  <a:lnTo>
                    <a:pt x="284099" y="1083563"/>
                  </a:lnTo>
                  <a:lnTo>
                    <a:pt x="362023" y="1079642"/>
                  </a:lnTo>
                  <a:lnTo>
                    <a:pt x="418248" y="1077082"/>
                  </a:lnTo>
                  <a:lnTo>
                    <a:pt x="452770" y="1075594"/>
                  </a:lnTo>
                  <a:lnTo>
                    <a:pt x="465586" y="1074890"/>
                  </a:lnTo>
                  <a:lnTo>
                    <a:pt x="456692" y="1074679"/>
                  </a:lnTo>
                  <a:lnTo>
                    <a:pt x="426085" y="1074673"/>
                  </a:lnTo>
                </a:path>
              </a:pathLst>
            </a:custGeom>
            <a:ln w="12700">
              <a:solidFill>
                <a:srgbClr val="C520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000244" y="4628133"/>
              <a:ext cx="1808480" cy="1651635"/>
            </a:xfrm>
            <a:custGeom>
              <a:avLst/>
              <a:gdLst/>
              <a:ahLst/>
              <a:cxnLst/>
              <a:rect l="l" t="t" r="r" b="b"/>
              <a:pathLst>
                <a:path w="1808479" h="1651635">
                  <a:moveTo>
                    <a:pt x="1732026" y="1575104"/>
                  </a:moveTo>
                  <a:lnTo>
                    <a:pt x="1732026" y="1651304"/>
                  </a:lnTo>
                  <a:lnTo>
                    <a:pt x="1795526" y="1619554"/>
                  </a:lnTo>
                  <a:lnTo>
                    <a:pt x="1744726" y="1619554"/>
                  </a:lnTo>
                  <a:lnTo>
                    <a:pt x="1744726" y="1606854"/>
                  </a:lnTo>
                  <a:lnTo>
                    <a:pt x="1795526" y="1606854"/>
                  </a:lnTo>
                  <a:lnTo>
                    <a:pt x="1732026" y="1575104"/>
                  </a:lnTo>
                  <a:close/>
                </a:path>
                <a:path w="1808479" h="1651635">
                  <a:moveTo>
                    <a:pt x="897763" y="6350"/>
                  </a:moveTo>
                  <a:lnTo>
                    <a:pt x="897763" y="1616710"/>
                  </a:lnTo>
                  <a:lnTo>
                    <a:pt x="900556" y="1619554"/>
                  </a:lnTo>
                  <a:lnTo>
                    <a:pt x="1732026" y="1619554"/>
                  </a:lnTo>
                  <a:lnTo>
                    <a:pt x="1732026" y="1613204"/>
                  </a:lnTo>
                  <a:lnTo>
                    <a:pt x="910463" y="1613204"/>
                  </a:lnTo>
                  <a:lnTo>
                    <a:pt x="904113" y="1606854"/>
                  </a:lnTo>
                  <a:lnTo>
                    <a:pt x="910463" y="1606854"/>
                  </a:lnTo>
                  <a:lnTo>
                    <a:pt x="910463" y="12700"/>
                  </a:lnTo>
                  <a:lnTo>
                    <a:pt x="904113" y="12700"/>
                  </a:lnTo>
                  <a:lnTo>
                    <a:pt x="897763" y="6350"/>
                  </a:lnTo>
                  <a:close/>
                </a:path>
                <a:path w="1808479" h="1651635">
                  <a:moveTo>
                    <a:pt x="1795526" y="1606854"/>
                  </a:moveTo>
                  <a:lnTo>
                    <a:pt x="1744726" y="1606854"/>
                  </a:lnTo>
                  <a:lnTo>
                    <a:pt x="1744726" y="1619554"/>
                  </a:lnTo>
                  <a:lnTo>
                    <a:pt x="1795526" y="1619554"/>
                  </a:lnTo>
                  <a:lnTo>
                    <a:pt x="1808226" y="1613204"/>
                  </a:lnTo>
                  <a:lnTo>
                    <a:pt x="1795526" y="1606854"/>
                  </a:lnTo>
                  <a:close/>
                </a:path>
                <a:path w="1808479" h="1651635">
                  <a:moveTo>
                    <a:pt x="910463" y="1606854"/>
                  </a:moveTo>
                  <a:lnTo>
                    <a:pt x="904113" y="1606854"/>
                  </a:lnTo>
                  <a:lnTo>
                    <a:pt x="910463" y="1613204"/>
                  </a:lnTo>
                  <a:lnTo>
                    <a:pt x="910463" y="1606854"/>
                  </a:lnTo>
                  <a:close/>
                </a:path>
                <a:path w="1808479" h="1651635">
                  <a:moveTo>
                    <a:pt x="1732026" y="1606854"/>
                  </a:moveTo>
                  <a:lnTo>
                    <a:pt x="910463" y="1606854"/>
                  </a:lnTo>
                  <a:lnTo>
                    <a:pt x="910463" y="1613204"/>
                  </a:lnTo>
                  <a:lnTo>
                    <a:pt x="1732026" y="1613204"/>
                  </a:lnTo>
                  <a:lnTo>
                    <a:pt x="1732026" y="1606854"/>
                  </a:lnTo>
                  <a:close/>
                </a:path>
                <a:path w="1808479" h="1651635">
                  <a:moveTo>
                    <a:pt x="907541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97763" y="12700"/>
                  </a:lnTo>
                  <a:lnTo>
                    <a:pt x="897763" y="6350"/>
                  </a:lnTo>
                  <a:lnTo>
                    <a:pt x="910463" y="6350"/>
                  </a:lnTo>
                  <a:lnTo>
                    <a:pt x="910463" y="2794"/>
                  </a:lnTo>
                  <a:lnTo>
                    <a:pt x="907541" y="0"/>
                  </a:lnTo>
                  <a:close/>
                </a:path>
                <a:path w="1808479" h="1651635">
                  <a:moveTo>
                    <a:pt x="910463" y="6350"/>
                  </a:moveTo>
                  <a:lnTo>
                    <a:pt x="897763" y="6350"/>
                  </a:lnTo>
                  <a:lnTo>
                    <a:pt x="904113" y="12700"/>
                  </a:lnTo>
                  <a:lnTo>
                    <a:pt x="910463" y="12700"/>
                  </a:lnTo>
                  <a:lnTo>
                    <a:pt x="910463" y="6350"/>
                  </a:lnTo>
                  <a:close/>
                </a:path>
              </a:pathLst>
            </a:custGeom>
            <a:solidFill>
              <a:srgbClr val="5690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713219" y="5641847"/>
            <a:ext cx="1057910" cy="452755"/>
          </a:xfrm>
          <a:prstGeom prst="rect">
            <a:avLst/>
          </a:prstGeom>
          <a:solidFill>
            <a:srgbClr val="F8D22E"/>
          </a:solidFill>
          <a:ln w="12700">
            <a:solidFill>
              <a:srgbClr val="B69A1F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675"/>
              </a:spcBef>
            </a:pPr>
            <a:r>
              <a:rPr sz="1800" spc="-5" dirty="0">
                <a:solidFill>
                  <a:srgbClr val="FFFFFF"/>
                </a:solidFill>
                <a:latin typeface="TeXGyreAdventor"/>
                <a:cs typeface="TeXGyreAdventor"/>
              </a:rPr>
              <a:t>SOS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73240" y="2080259"/>
            <a:ext cx="5317998" cy="4776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5531</Words>
  <Application>WPS Presentation</Application>
  <PresentationFormat>On-screen Show (4:3)</PresentationFormat>
  <Paragraphs>291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TeXGyreAdventor</vt:lpstr>
      <vt:lpstr>Segoe Print</vt:lpstr>
      <vt:lpstr>Gothic Uralic</vt:lpstr>
      <vt:lpstr>Arial</vt:lpstr>
      <vt:lpstr>Times New Roman</vt:lpstr>
      <vt:lpstr>Verdana</vt:lpstr>
      <vt:lpstr>Carlito</vt:lpstr>
      <vt:lpstr>Microsoft YaHei</vt:lpstr>
      <vt:lpstr>Arial Unicode MS</vt:lpstr>
      <vt:lpstr>Calibri</vt:lpstr>
      <vt:lpstr>Office Theme</vt:lpstr>
      <vt:lpstr>SOS SMS USING</vt:lpstr>
      <vt:lpstr>Title Lorem Ipsum</vt:lpstr>
      <vt:lpstr>SITUATION: faced by many of us</vt:lpstr>
      <vt:lpstr>GSM	as	part of this	project involves  because,</vt:lpstr>
      <vt:lpstr>PowerPoint 演示文稿</vt:lpstr>
      <vt:lpstr>PowerPoint 演示文稿</vt:lpstr>
      <vt:lpstr>PowerPoint 演示文稿</vt:lpstr>
      <vt:lpstr>SIM stands for subscriber identity module or subscriber  identification module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OUTPUT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SMS USING</dc:title>
  <dc:creator>K PRADEEP V S S K</dc:creator>
  <cp:lastModifiedBy>DELL</cp:lastModifiedBy>
  <cp:revision>1</cp:revision>
  <dcterms:created xsi:type="dcterms:W3CDTF">2020-10-30T06:50:27Z</dcterms:created>
  <dcterms:modified xsi:type="dcterms:W3CDTF">2020-10-30T06:50:27Z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2020-04-28T00:00:00Z</vt:filetime>
  </property>
  <property fmtid="{D5CDD505-2E9C-101B-9397-08002B2CF9AE}" pid="5" name="KSOProductBuildVer">
    <vt:lpwstr>1033-11.2.0.9718</vt:lpwstr>
  </property>
</Properties>
</file>