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70" r:id="rId7"/>
    <p:sldId id="264" r:id="rId8"/>
    <p:sldId id="265" r:id="rId9"/>
    <p:sldId id="266" r:id="rId10"/>
    <p:sldId id="262" r:id="rId11"/>
    <p:sldId id="268" r:id="rId12"/>
    <p:sldId id="269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02-Nov-20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to predict the next attacks in specific domain in the areas of social-engineering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180060010,180050001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792C-FA48-4250-AFDD-5B7458C0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our Work-Flow: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60AF-832B-4539-BFEE-058DEB17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COLLECTION</a:t>
            </a:r>
          </a:p>
          <a:p>
            <a:r>
              <a:rPr lang="en-US" sz="2000" dirty="0"/>
              <a:t>DATA PRE-PROCESSING</a:t>
            </a:r>
          </a:p>
          <a:p>
            <a:pPr marL="0" indent="0">
              <a:buNone/>
            </a:pPr>
            <a:r>
              <a:rPr lang="en-US" sz="2000" dirty="0"/>
              <a:t>(  Loading,  Dependent and in-dependent Features)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&gt;&gt;Filling Missing data, </a:t>
            </a:r>
          </a:p>
          <a:p>
            <a:pPr marL="0" indent="0">
              <a:buNone/>
            </a:pPr>
            <a:r>
              <a:rPr lang="en-US" sz="2000" dirty="0"/>
              <a:t>&gt;&gt;Scaling Data Transformation,</a:t>
            </a:r>
          </a:p>
          <a:p>
            <a:pPr marL="0" indent="0">
              <a:buNone/>
            </a:pPr>
            <a:r>
              <a:rPr lang="en-US" sz="2000" dirty="0"/>
              <a:t>&gt;&gt;Encoding for categorical Values</a:t>
            </a:r>
          </a:p>
          <a:p>
            <a:pPr marL="0" indent="0">
              <a:buNone/>
            </a:pPr>
            <a:r>
              <a:rPr lang="en-US" sz="2000" dirty="0"/>
              <a:t>&gt;&gt;And Complete Data-Visualization needed for DATA-SCIENTIST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4058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5880-FD32-4A54-8E97-647377AA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966" y="423862"/>
            <a:ext cx="9742066" cy="962025"/>
          </a:xfrm>
        </p:spPr>
        <p:txBody>
          <a:bodyPr>
            <a:normAutofit/>
          </a:bodyPr>
          <a:lstStyle/>
          <a:p>
            <a:r>
              <a:rPr lang="en-US" sz="3600" dirty="0"/>
              <a:t>Finally our Out-COME</a:t>
            </a:r>
            <a:endParaRPr lang="en-IN" sz="3600" dirty="0"/>
          </a:p>
        </p:txBody>
      </p:sp>
      <p:pic>
        <p:nvPicPr>
          <p:cNvPr id="2050" name="Picture 2" descr="Data suggests that cybercrime cost businesses over $2 trillion total in 2019. - Juniper">
            <a:extLst>
              <a:ext uri="{FF2B5EF4-FFF2-40B4-BE49-F238E27FC236}">
                <a16:creationId xmlns:a16="http://schemas.microsoft.com/office/drawing/2014/main" id="{87320027-547D-428B-9625-ED860ED4E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67" y="2103438"/>
            <a:ext cx="9742065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FDEE60-8789-4AAF-8198-CA1EB22C25FA}"/>
              </a:ext>
            </a:extLst>
          </p:cNvPr>
          <p:cNvSpPr txBox="1">
            <a:spLocks/>
          </p:cNvSpPr>
          <p:nvPr/>
        </p:nvSpPr>
        <p:spPr>
          <a:xfrm>
            <a:off x="1352550" y="1071219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200" dirty="0"/>
              <a:t>W</a:t>
            </a:r>
            <a:r>
              <a:rPr lang="en-IN" sz="3200" dirty="0"/>
              <a:t>e can have an idea of the Up-coming </a:t>
            </a:r>
            <a:r>
              <a:rPr lang="en-IN" sz="3200" dirty="0" err="1"/>
              <a:t>Breachs</a:t>
            </a:r>
            <a:r>
              <a:rPr lang="en-IN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4363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B7F-4270-4584-B760-3EF9A38F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680" y="845532"/>
            <a:ext cx="100584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What is MALWARE  ??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41AF-02EF-4301-A665-E686967A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2A0276-034B-4C6E-85C3-DA45550E9D8A}"/>
              </a:ext>
            </a:extLst>
          </p:cNvPr>
          <p:cNvSpPr txBox="1">
            <a:spLocks/>
          </p:cNvSpPr>
          <p:nvPr/>
        </p:nvSpPr>
        <p:spPr>
          <a:xfrm>
            <a:off x="730188" y="2307048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Is it leading up-to Data-Breach ??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B5A57F-683E-49AA-AD35-C4BC262F8BD3}"/>
              </a:ext>
            </a:extLst>
          </p:cNvPr>
          <p:cNvSpPr txBox="1">
            <a:spLocks/>
          </p:cNvSpPr>
          <p:nvPr/>
        </p:nvSpPr>
        <p:spPr>
          <a:xfrm>
            <a:off x="2953306" y="4140553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dirty="0"/>
              <a:t>What is an ATTACK ?, social-</a:t>
            </a:r>
            <a:r>
              <a:rPr lang="en-US" sz="2400" dirty="0" err="1"/>
              <a:t>engg</a:t>
            </a:r>
            <a:r>
              <a:rPr lang="en-US" sz="2400" dirty="0"/>
              <a:t> attacks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04A289-C40B-49DC-8FF4-CBC8C86D8A9D}"/>
              </a:ext>
            </a:extLst>
          </p:cNvPr>
          <p:cNvSpPr txBox="1">
            <a:spLocks/>
          </p:cNvSpPr>
          <p:nvPr/>
        </p:nvSpPr>
        <p:spPr>
          <a:xfrm>
            <a:off x="2828925" y="4320386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pic>
        <p:nvPicPr>
          <p:cNvPr id="14" name="Graphic 13" descr="Baseball">
            <a:extLst>
              <a:ext uri="{FF2B5EF4-FFF2-40B4-BE49-F238E27FC236}">
                <a16:creationId xmlns:a16="http://schemas.microsoft.com/office/drawing/2014/main" id="{C788977C-81E9-4193-8CDE-3A02AF9C4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023" y="4381572"/>
            <a:ext cx="1020840" cy="1197864"/>
          </a:xfrm>
          <a:prstGeom prst="rect">
            <a:avLst/>
          </a:prstGeom>
        </p:spPr>
      </p:pic>
      <p:pic>
        <p:nvPicPr>
          <p:cNvPr id="18" name="Graphic 17" descr="Bar graph with upward trend">
            <a:extLst>
              <a:ext uri="{FF2B5EF4-FFF2-40B4-BE49-F238E27FC236}">
                <a16:creationId xmlns:a16="http://schemas.microsoft.com/office/drawing/2014/main" id="{FE5D47E1-8E36-4039-9282-C90856D12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1716" y="1926068"/>
            <a:ext cx="1546194" cy="1632358"/>
          </a:xfrm>
          <a:prstGeom prst="rect">
            <a:avLst/>
          </a:prstGeom>
        </p:spPr>
      </p:pic>
      <p:pic>
        <p:nvPicPr>
          <p:cNvPr id="20" name="Graphic 19" descr="Body builder">
            <a:extLst>
              <a:ext uri="{FF2B5EF4-FFF2-40B4-BE49-F238E27FC236}">
                <a16:creationId xmlns:a16="http://schemas.microsoft.com/office/drawing/2014/main" id="{3FCB201B-E2D3-42BC-83AA-48C14017E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2823" y="875866"/>
            <a:ext cx="914400" cy="102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7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365F-C70F-4849-9264-791E7FE0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  <a:t>Social engineering attack techniques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Inter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Social engineering attacks come in many different forms and can be performed anywhere where human interaction is involved.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AB00-D465-46E6-82C4-ED9C1D15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Baiting</a:t>
            </a:r>
          </a:p>
          <a:p>
            <a:pPr algn="l"/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Scareware</a:t>
            </a:r>
          </a:p>
          <a:p>
            <a:pPr algn="l"/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Pretexting</a:t>
            </a: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Phishing</a:t>
            </a:r>
          </a:p>
          <a:p>
            <a:pPr algn="l"/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Spear phishing</a:t>
            </a:r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9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C7BC-F514-4460-8FFC-B8D41E1E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816A-E8A2-42D6-8F29-850A076C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A08C9C-5CE7-41B7-AF69-DAED9D5791BB}"/>
              </a:ext>
            </a:extLst>
          </p:cNvPr>
          <p:cNvSpPr txBox="1">
            <a:spLocks/>
          </p:cNvSpPr>
          <p:nvPr/>
        </p:nvSpPr>
        <p:spPr>
          <a:xfrm>
            <a:off x="1219200" y="7949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Are you READY for an ATTACK 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0FB29-496A-4F7C-8E14-1FA7FB80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0857"/>
            <a:ext cx="97536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6B9A-7650-43CD-9987-5DB572E9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to SELECT this PROJECT: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53D1AE-DAA8-4371-BBB5-4FA4BF3D6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235" y="2103438"/>
            <a:ext cx="9733529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1848EF3-090C-4FFD-9A28-B5854E94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Recent:</a:t>
            </a:r>
          </a:p>
        </p:txBody>
      </p:sp>
      <p:pic>
        <p:nvPicPr>
          <p:cNvPr id="1026" name="Picture 2" descr="On March 21, 2019, Facebook admitted that since 2012 it has not properly secured the passwords of as many as 600 million users. - IdentityForce">
            <a:extLst>
              <a:ext uri="{FF2B5EF4-FFF2-40B4-BE49-F238E27FC236}">
                <a16:creationId xmlns:a16="http://schemas.microsoft.com/office/drawing/2014/main" id="{767DAA48-4227-4FEC-8E7B-D5D0F5B86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058" y="2103120"/>
            <a:ext cx="9745884" cy="384962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44A9-2A03-480C-99FB-39A75418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5AAD-0A64-4DBD-9A71-84A384C4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77848-D11F-4C25-A719-C414AC7E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81000"/>
            <a:ext cx="114014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3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B998151-0C00-400E-B169-D8E228C4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Reference followed: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22E281-CCC2-4260-8D36-2E2C69D16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583" y="2103120"/>
            <a:ext cx="9870833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165340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BB31-8B01-42F0-BA12-287402FF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A79526-2F96-4CFF-8392-3026847F8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51932"/>
            <a:ext cx="9972675" cy="5954136"/>
          </a:xfrm>
        </p:spPr>
      </p:pic>
    </p:spTree>
    <p:extLst>
      <p:ext uri="{BB962C8B-B14F-4D97-AF65-F5344CB8AC3E}">
        <p14:creationId xmlns:p14="http://schemas.microsoft.com/office/powerpoint/2010/main" val="1198395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143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Garamond</vt:lpstr>
      <vt:lpstr>Helvetica Neue</vt:lpstr>
      <vt:lpstr>Inter</vt:lpstr>
      <vt:lpstr>SavonVTI</vt:lpstr>
      <vt:lpstr>to predict the next attacks in specific domain in the areas of social-engineering</vt:lpstr>
      <vt:lpstr>What is MALWARE  ??</vt:lpstr>
      <vt:lpstr>Social engineering attack techniques Social engineering attacks come in many different forms and can be performed anywhere where human interaction is involved. </vt:lpstr>
      <vt:lpstr>  .</vt:lpstr>
      <vt:lpstr>USE-CASE to SELECT this PROJECT:</vt:lpstr>
      <vt:lpstr>Recent:</vt:lpstr>
      <vt:lpstr>PowerPoint Presentation</vt:lpstr>
      <vt:lpstr>Reference followed:</vt:lpstr>
      <vt:lpstr>PowerPoint Presentation</vt:lpstr>
      <vt:lpstr>STEPS of our Work-Flow:</vt:lpstr>
      <vt:lpstr>Finally our Out-COME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predict the next attacks in specific domain in the areas of social-engineering</dc:title>
  <dc:creator>kvssk pradeep</dc:creator>
  <cp:lastModifiedBy>kvssk pradeep</cp:lastModifiedBy>
  <cp:revision>6</cp:revision>
  <dcterms:created xsi:type="dcterms:W3CDTF">2020-11-02T05:53:28Z</dcterms:created>
  <dcterms:modified xsi:type="dcterms:W3CDTF">2020-11-02T06:36:31Z</dcterms:modified>
</cp:coreProperties>
</file>