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pPr/>
              <a:t>11/27/21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hronos.org/registry/OpenGL-Refpages/gl2.1/xhtml/glOrtho.xml" TargetMode="External"/><Relationship Id="rId2" Type="http://schemas.openxmlformats.org/officeDocument/2006/relationships/hyperlink" Target="https://www.opengl.org/resources/libraries/glu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7829-073C-44F0-81FC-D9A5B7622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PING PONG</a:t>
            </a:r>
            <a:br>
              <a:rPr lang="en-IN" b="1" dirty="0"/>
            </a:br>
            <a:br>
              <a:rPr lang="en-IN" b="1" dirty="0"/>
            </a:b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640B7-245B-48DA-86E9-CAABF60830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r>
              <a:rPr lang="en-IN" b="1" dirty="0">
                <a:solidFill>
                  <a:schemeClr val="bg1"/>
                </a:solidFill>
              </a:rPr>
              <a:t>PROJECT BY:</a:t>
            </a:r>
          </a:p>
          <a:p>
            <a:pPr algn="r"/>
            <a:r>
              <a:rPr lang="en-IN" b="1" dirty="0">
                <a:solidFill>
                  <a:schemeClr val="bg1"/>
                </a:solidFill>
              </a:rPr>
              <a:t>K.V.S.VIKRAMADITYA</a:t>
            </a:r>
          </a:p>
          <a:p>
            <a:pPr algn="r"/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272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67E49-A511-4377-A32F-4799870B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INTRODUCTION: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0A74-4BF5-4599-AC82-7C18C8FC1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Ping pong game is a simple 2 dimensional game developed by using C language and OpenGL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It is one of the simple most popular and well known game.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All these graphics are implemented using standard open glut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Pong is one of the earliest arcade video games. It is a table tennis sports game featuring simple two dimensional graphics.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dirty="0"/>
              <a:t>Pong quickly became a success and was the first commercially successful video game, which helped to establish the video game industry along with the first home console.</a:t>
            </a:r>
          </a:p>
        </p:txBody>
      </p:sp>
    </p:spTree>
    <p:extLst>
      <p:ext uri="{BB962C8B-B14F-4D97-AF65-F5344CB8AC3E}">
        <p14:creationId xmlns:p14="http://schemas.microsoft.com/office/powerpoint/2010/main" val="3877950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3E97-6A57-43C2-933F-ECBA17F0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DIRECTIONS AND RULES TO PLAY: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AC0B-782B-419D-91DB-9857B6A6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Player One moves the Down Paddle by using Left Arrow Key to move Left and Right Arrow Key to move Right.</a:t>
            </a:r>
          </a:p>
          <a:p>
            <a:r>
              <a:rPr lang="en-IN" b="1" dirty="0">
                <a:solidFill>
                  <a:schemeClr val="tx1"/>
                </a:solidFill>
              </a:rPr>
              <a:t>Player Two moves the Top Paddle by using ‘a’ Key to move Left and ‘d’ Key to move Right.</a:t>
            </a:r>
          </a:p>
          <a:p>
            <a:r>
              <a:rPr lang="en-IN" b="1" dirty="0">
                <a:solidFill>
                  <a:schemeClr val="tx1"/>
                </a:solidFill>
              </a:rPr>
              <a:t>If a player misses the ball the other player gains a point.</a:t>
            </a:r>
          </a:p>
          <a:p>
            <a:r>
              <a:rPr lang="en-IN" b="1" dirty="0">
                <a:solidFill>
                  <a:schemeClr val="tx1"/>
                </a:solidFill>
              </a:rPr>
              <a:t>The game has the time limit of one minute.</a:t>
            </a:r>
          </a:p>
          <a:p>
            <a:r>
              <a:rPr lang="en-IN" b="1" dirty="0">
                <a:solidFill>
                  <a:schemeClr val="tx1"/>
                </a:solidFill>
              </a:rPr>
              <a:t> After time completes the player with high score wins.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57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1CE69-AA9A-42DA-A0BA-61C88091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HEADER FILES: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8465-C6EC-4185-8F1C-3941C955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#  include &lt;windows.h&gt;</a:t>
            </a:r>
          </a:p>
          <a:p>
            <a:r>
              <a:rPr lang="en-IN" b="1" dirty="0"/>
              <a:t>#include &lt;stdlib.h&gt;</a:t>
            </a:r>
          </a:p>
          <a:p>
            <a:r>
              <a:rPr lang="en-IN" b="1" dirty="0"/>
              <a:t>#include &lt;stdio.h&gt;</a:t>
            </a:r>
          </a:p>
          <a:p>
            <a:r>
              <a:rPr lang="en-IN" b="1" dirty="0"/>
              <a:t>#  include &lt;GL/glut.h&gt;</a:t>
            </a:r>
          </a:p>
          <a:p>
            <a:r>
              <a:rPr lang="en-IN" b="1" dirty="0"/>
              <a:t>#define NO_COLLISION_DETECTED 0</a:t>
            </a:r>
          </a:p>
          <a:p>
            <a:r>
              <a:rPr lang="en-IN" b="1" dirty="0"/>
              <a:t>#define BOTTOM_PADDLE_COLLISION 1</a:t>
            </a:r>
          </a:p>
          <a:p>
            <a:r>
              <a:rPr lang="en-IN" b="1" dirty="0"/>
              <a:t>#define TOP_PADDLE_COLLISION 2</a:t>
            </a:r>
          </a:p>
          <a:p>
            <a:r>
              <a:rPr lang="en-IN" b="1" dirty="0"/>
              <a:t>#define NOT_OUT_OF_BOUNDS 0</a:t>
            </a:r>
          </a:p>
          <a:p>
            <a:r>
              <a:rPr lang="en-IN" b="1" dirty="0"/>
              <a:t>#define OUT_OF_BOUNDS_TOP 1</a:t>
            </a:r>
          </a:p>
          <a:p>
            <a:r>
              <a:rPr lang="en-IN" b="1" dirty="0"/>
              <a:t>#define OUT_OF_BOUNDS_BOTTOM 2</a:t>
            </a:r>
          </a:p>
          <a:p>
            <a:r>
              <a:rPr lang="en-IN" b="1" dirty="0"/>
              <a:t>#define OUT_OF_BOUNDS_LEFT 3</a:t>
            </a:r>
          </a:p>
          <a:p>
            <a:r>
              <a:rPr lang="en-IN" b="1" dirty="0"/>
              <a:t>#define OUT_OF_BOUNDS_RIGHT 4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751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42E78-AFB0-4CA8-8F2F-961D81F2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CHART: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E5BAF0-6E5D-45A3-B20F-6F77A3E982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8797" t="18919" r="50939" b="3966"/>
          <a:stretch/>
        </p:blipFill>
        <p:spPr>
          <a:xfrm>
            <a:off x="457201" y="1680632"/>
            <a:ext cx="6722076" cy="4954946"/>
          </a:xfrm>
        </p:spPr>
      </p:pic>
    </p:spTree>
    <p:extLst>
      <p:ext uri="{BB962C8B-B14F-4D97-AF65-F5344CB8AC3E}">
        <p14:creationId xmlns:p14="http://schemas.microsoft.com/office/powerpoint/2010/main" val="820815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6719D-F77D-49E0-8982-8BFBFB14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 SHOTS: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78FF22-C2CF-46EB-8340-54D723DBB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8309" y="2763341"/>
            <a:ext cx="5380007" cy="30247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33238-C40F-4466-89EA-7A5FE9086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63342"/>
            <a:ext cx="5380007" cy="30247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5178E8-1467-466B-AC62-31237A00B88A}"/>
              </a:ext>
            </a:extLst>
          </p:cNvPr>
          <p:cNvSpPr txBox="1"/>
          <p:nvPr/>
        </p:nvSpPr>
        <p:spPr>
          <a:xfrm>
            <a:off x="1748078" y="5884332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Start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B48FD-564C-4873-990A-EA54C5AF3647}"/>
              </a:ext>
            </a:extLst>
          </p:cNvPr>
          <p:cNvSpPr txBox="1"/>
          <p:nvPr/>
        </p:nvSpPr>
        <p:spPr>
          <a:xfrm>
            <a:off x="8007178" y="6030097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Start of game.</a:t>
            </a:r>
          </a:p>
        </p:txBody>
      </p:sp>
    </p:spTree>
    <p:extLst>
      <p:ext uri="{BB962C8B-B14F-4D97-AF65-F5344CB8AC3E}">
        <p14:creationId xmlns:p14="http://schemas.microsoft.com/office/powerpoint/2010/main" val="152461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B40E-51A4-4DF5-966F-867DA178A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 SHOTS: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140E04-CDAC-4F6F-B0FE-F44844842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8221" y="2580625"/>
            <a:ext cx="5052030" cy="28403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CF5D5-49E3-491D-9E42-549A056D3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67" y="2580625"/>
            <a:ext cx="5052030" cy="2840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81200-77B9-4E3A-8BD7-661DE30284B5}"/>
              </a:ext>
            </a:extLst>
          </p:cNvPr>
          <p:cNvSpPr txBox="1"/>
          <p:nvPr/>
        </p:nvSpPr>
        <p:spPr>
          <a:xfrm>
            <a:off x="1154954" y="5515000"/>
            <a:ext cx="29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Player 2 missing the ball.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BCA6C1-8EC7-4929-A7B5-A7AB59130D9E}"/>
              </a:ext>
            </a:extLst>
          </p:cNvPr>
          <p:cNvSpPr txBox="1"/>
          <p:nvPr/>
        </p:nvSpPr>
        <p:spPr>
          <a:xfrm>
            <a:off x="8699156" y="5542915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End Screen</a:t>
            </a:r>
          </a:p>
        </p:txBody>
      </p:sp>
    </p:spTree>
    <p:extLst>
      <p:ext uri="{BB962C8B-B14F-4D97-AF65-F5344CB8AC3E}">
        <p14:creationId xmlns:p14="http://schemas.microsoft.com/office/powerpoint/2010/main" val="181734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110B-2A85-40CF-9AD9-6E41FCA48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E0074-7A64-4542-8DFA-D2225D0EA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https://www.opengl.org/resources/libraries/glut</a:t>
            </a:r>
            <a:endParaRPr lang="en-IN" b="1" dirty="0">
              <a:solidFill>
                <a:schemeClr val="tx1"/>
              </a:solidFill>
            </a:endParaRPr>
          </a:p>
          <a:p>
            <a:r>
              <a:rPr lang="en-IN" b="1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https://www.khronos.org/registry/OpenGL-Refpages/gl2.1/xhtml/glOrtho.xml</a:t>
            </a:r>
            <a:endParaRPr lang="en-IN" b="1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65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B7138E-BFF1-4E5E-9481-8C0EE0244176}"/>
              </a:ext>
            </a:extLst>
          </p:cNvPr>
          <p:cNvSpPr/>
          <p:nvPr/>
        </p:nvSpPr>
        <p:spPr>
          <a:xfrm>
            <a:off x="3977474" y="2967335"/>
            <a:ext cx="423705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067913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56</TotalTime>
  <Words>364</Words>
  <Application>Microsoft Macintosh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 Boardroom</vt:lpstr>
      <vt:lpstr>PING PONG  </vt:lpstr>
      <vt:lpstr>INTRODUCTION: </vt:lpstr>
      <vt:lpstr>DIRECTIONS AND RULES TO PLAY:</vt:lpstr>
      <vt:lpstr>HEADER FILES:</vt:lpstr>
      <vt:lpstr>FLOW CHART:</vt:lpstr>
      <vt:lpstr>SCREEN SHOTS:</vt:lpstr>
      <vt:lpstr>SCREEN SHOTS: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PONG</dc:title>
  <dc:creator>bhagya dublipuram</dc:creator>
  <cp:lastModifiedBy>Venkata Vikrama</cp:lastModifiedBy>
  <cp:revision>8</cp:revision>
  <dcterms:created xsi:type="dcterms:W3CDTF">2018-09-30T17:32:56Z</dcterms:created>
  <dcterms:modified xsi:type="dcterms:W3CDTF">2021-11-27T05:38:44Z</dcterms:modified>
</cp:coreProperties>
</file>