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85FC11-7A51-A949-9E0D-89E85D4D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Team Microsoft</a:t>
            </a:r>
            <a:br>
              <a:rPr lang="en-GB" dirty="0"/>
            </a:br>
            <a:r>
              <a:rPr lang="en-GB" sz="1400" dirty="0"/>
              <a:t>David NETTER, Lucas OGGIER, Kaan VARTURK</a:t>
            </a:r>
            <a:br>
              <a:rPr lang="en-GB" sz="1400" dirty="0"/>
            </a:br>
            <a:r>
              <a:rPr lang="en-GB" sz="1400" dirty="0"/>
              <a:t>16 November 2020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1E584-5539-034E-9C10-259D530F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up a Repository on GitHub for the Data Mining Project</a:t>
            </a:r>
          </a:p>
          <a:p>
            <a:pPr lvl="1"/>
            <a:r>
              <a:rPr lang="en-GB" dirty="0"/>
              <a:t>Set up the code, data, documents files</a:t>
            </a:r>
          </a:p>
          <a:p>
            <a:pPr lvl="1"/>
            <a:r>
              <a:rPr lang="en-GB" dirty="0"/>
              <a:t>Provided a brief description of the repository in the </a:t>
            </a:r>
            <a:r>
              <a:rPr lang="en-GB" dirty="0" err="1"/>
              <a:t>README.md</a:t>
            </a:r>
            <a:endParaRPr lang="en-GB" dirty="0"/>
          </a:p>
          <a:p>
            <a:pPr lvl="1"/>
            <a:r>
              <a:rPr lang="en-GB" dirty="0"/>
              <a:t>Invited fellow team members</a:t>
            </a:r>
          </a:p>
          <a:p>
            <a:pPr lvl="1"/>
            <a:r>
              <a:rPr lang="en-GB" dirty="0"/>
              <a:t>Created the GitHub URL for the project</a:t>
            </a:r>
          </a:p>
          <a:p>
            <a:r>
              <a:rPr lang="en-GB" dirty="0"/>
              <a:t>Created an Account on </a:t>
            </a:r>
            <a:r>
              <a:rPr lang="en-GB" dirty="0" err="1"/>
              <a:t>AIcrowd</a:t>
            </a:r>
            <a:endParaRPr lang="en-GB" dirty="0"/>
          </a:p>
          <a:p>
            <a:pPr lvl="1"/>
            <a:r>
              <a:rPr lang="en-GB" dirty="0"/>
              <a:t>Joined the DM&amp;ML challenge</a:t>
            </a:r>
          </a:p>
          <a:p>
            <a:pPr lvl="1"/>
            <a:r>
              <a:rPr lang="en-GB" dirty="0"/>
              <a:t>Invited fellow team members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474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73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Team Microsoft David NETTER, Lucas OGGIER, Kaan VARTURK 16 November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Microsoft David NETTER, Lucas OGGIER, Kaan VARTURK 16 November 2020</dc:title>
  <dc:creator>Kaan Varturk</dc:creator>
  <cp:lastModifiedBy>Kaan Varturk</cp:lastModifiedBy>
  <cp:revision>3</cp:revision>
  <dcterms:created xsi:type="dcterms:W3CDTF">2020-11-16T10:24:29Z</dcterms:created>
  <dcterms:modified xsi:type="dcterms:W3CDTF">2020-11-16T13:27:32Z</dcterms:modified>
</cp:coreProperties>
</file>