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147047562" r:id="rId2"/>
    <p:sldId id="2147047576" r:id="rId3"/>
    <p:sldId id="2147047563" r:id="rId4"/>
    <p:sldId id="2147047565" r:id="rId5"/>
    <p:sldId id="2147047571" r:id="rId6"/>
    <p:sldId id="2147047572" r:id="rId7"/>
    <p:sldId id="2147047573" r:id="rId8"/>
    <p:sldId id="2147047574" r:id="rId9"/>
    <p:sldId id="214704757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34" autoAdjust="0"/>
    <p:restoredTop sz="93677" autoAdjust="0"/>
  </p:normalViewPr>
  <p:slideViewPr>
    <p:cSldViewPr snapToGrid="0" snapToObjects="1">
      <p:cViewPr varScale="1">
        <p:scale>
          <a:sx n="129" d="100"/>
          <a:sy n="129" d="100"/>
        </p:scale>
        <p:origin x="798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D7E93B-7C8C-49EA-8E8D-133C6ABBC47F}" type="datetimeFigureOut">
              <a:rPr lang="pt-BR" smtClean="0"/>
              <a:t>27/05/2024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61473-30C1-47FA-9C24-64521AB1A25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5383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96125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063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0280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72062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05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80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024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4102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6E6B4-1537-0B4C-AC1B-4546FD75B9E7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6827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422;p35">
            <a:extLst>
              <a:ext uri="{FF2B5EF4-FFF2-40B4-BE49-F238E27FC236}">
                <a16:creationId xmlns:a16="http://schemas.microsoft.com/office/drawing/2014/main" id="{C7FBAFE8-BBA6-4995-B57A-FA93EEB2C8EC}"/>
              </a:ext>
            </a:extLst>
          </p:cNvPr>
          <p:cNvSpPr/>
          <p:nvPr userDrawn="1"/>
        </p:nvSpPr>
        <p:spPr>
          <a:xfrm>
            <a:off x="3" y="-19640"/>
            <a:ext cx="9143998" cy="6877640"/>
          </a:xfrm>
          <a:custGeom>
            <a:avLst/>
            <a:gdLst/>
            <a:ahLst/>
            <a:cxnLst/>
            <a:rect l="l" t="t" r="r" b="b"/>
            <a:pathLst>
              <a:path w="52860" h="35478" extrusionOk="0">
                <a:moveTo>
                  <a:pt x="1" y="0"/>
                </a:moveTo>
                <a:lnTo>
                  <a:pt x="1" y="35477"/>
                </a:lnTo>
                <a:lnTo>
                  <a:pt x="52860" y="35477"/>
                </a:lnTo>
                <a:lnTo>
                  <a:pt x="52860" y="0"/>
                </a:lnTo>
                <a:close/>
              </a:path>
            </a:pathLst>
          </a:custGeom>
          <a:solidFill>
            <a:srgbClr val="F7F8FB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37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9D154526-CD3A-423A-9A38-B898C50EDA53}"/>
              </a:ext>
            </a:extLst>
          </p:cNvPr>
          <p:cNvGrpSpPr/>
          <p:nvPr userDrawn="1"/>
        </p:nvGrpSpPr>
        <p:grpSpPr>
          <a:xfrm>
            <a:off x="143754" y="6491515"/>
            <a:ext cx="8815174" cy="252000"/>
            <a:chOff x="191672" y="6491515"/>
            <a:chExt cx="11753565" cy="252000"/>
          </a:xfrm>
        </p:grpSpPr>
        <p:grpSp>
          <p:nvGrpSpPr>
            <p:cNvPr id="4" name="Group 24">
              <a:extLst>
                <a:ext uri="{FF2B5EF4-FFF2-40B4-BE49-F238E27FC236}">
                  <a16:creationId xmlns:a16="http://schemas.microsoft.com/office/drawing/2014/main" id="{87647847-9628-4A21-8239-F032609A694E}"/>
                </a:ext>
              </a:extLst>
            </p:cNvPr>
            <p:cNvGrpSpPr/>
            <p:nvPr/>
          </p:nvGrpSpPr>
          <p:grpSpPr>
            <a:xfrm>
              <a:off x="11296885" y="6585307"/>
              <a:ext cx="648352" cy="63500"/>
              <a:chOff x="11345013" y="6625459"/>
              <a:chExt cx="648352" cy="63500"/>
            </a:xfrm>
            <a:solidFill>
              <a:srgbClr val="DA291C"/>
            </a:solidFill>
          </p:grpSpPr>
          <p:sp>
            <p:nvSpPr>
              <p:cNvPr id="9" name="object 19">
                <a:extLst>
                  <a:ext uri="{FF2B5EF4-FFF2-40B4-BE49-F238E27FC236}">
                    <a16:creationId xmlns:a16="http://schemas.microsoft.com/office/drawing/2014/main" id="{7788247D-7468-4A23-AB2A-77C67032969D}"/>
                  </a:ext>
                </a:extLst>
              </p:cNvPr>
              <p:cNvSpPr/>
              <p:nvPr userDrawn="1"/>
            </p:nvSpPr>
            <p:spPr>
              <a:xfrm>
                <a:off x="11345013" y="6626412"/>
                <a:ext cx="5969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690" h="61595">
                    <a:moveTo>
                      <a:pt x="167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738" y="61061"/>
                    </a:lnTo>
                    <a:lnTo>
                      <a:pt x="16738" y="36169"/>
                    </a:lnTo>
                    <a:lnTo>
                      <a:pt x="59448" y="36169"/>
                    </a:lnTo>
                    <a:lnTo>
                      <a:pt x="59448" y="23444"/>
                    </a:lnTo>
                    <a:lnTo>
                      <a:pt x="16738" y="23444"/>
                    </a:lnTo>
                    <a:lnTo>
                      <a:pt x="16738" y="0"/>
                    </a:lnTo>
                    <a:close/>
                  </a:path>
                  <a:path w="59690" h="61595">
                    <a:moveTo>
                      <a:pt x="59448" y="36169"/>
                    </a:moveTo>
                    <a:lnTo>
                      <a:pt x="42710" y="36169"/>
                    </a:lnTo>
                    <a:lnTo>
                      <a:pt x="42710" y="61061"/>
                    </a:lnTo>
                    <a:lnTo>
                      <a:pt x="59448" y="61061"/>
                    </a:lnTo>
                    <a:lnTo>
                      <a:pt x="59448" y="36169"/>
                    </a:lnTo>
                    <a:close/>
                  </a:path>
                  <a:path w="59690" h="61595">
                    <a:moveTo>
                      <a:pt x="59448" y="0"/>
                    </a:moveTo>
                    <a:lnTo>
                      <a:pt x="42710" y="0"/>
                    </a:lnTo>
                    <a:lnTo>
                      <a:pt x="42710" y="23444"/>
                    </a:lnTo>
                    <a:lnTo>
                      <a:pt x="59448" y="23444"/>
                    </a:lnTo>
                    <a:lnTo>
                      <a:pt x="5944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0" name="object 20">
                <a:extLst>
                  <a:ext uri="{FF2B5EF4-FFF2-40B4-BE49-F238E27FC236}">
                    <a16:creationId xmlns:a16="http://schemas.microsoft.com/office/drawing/2014/main" id="{98E4D263-601E-43AC-9B3F-3A9383413D1E}"/>
                  </a:ext>
                </a:extLst>
              </p:cNvPr>
              <p:cNvSpPr/>
              <p:nvPr userDrawn="1"/>
            </p:nvSpPr>
            <p:spPr>
              <a:xfrm>
                <a:off x="11417074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1" name="object 21">
                <a:extLst>
                  <a:ext uri="{FF2B5EF4-FFF2-40B4-BE49-F238E27FC236}">
                    <a16:creationId xmlns:a16="http://schemas.microsoft.com/office/drawing/2014/main" id="{7023EA26-31D4-45EA-BBE8-26568FE6001A}"/>
                  </a:ext>
                </a:extLst>
              </p:cNvPr>
              <p:cNvSpPr/>
              <p:nvPr userDrawn="1"/>
            </p:nvSpPr>
            <p:spPr>
              <a:xfrm>
                <a:off x="11472583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2" name="object 22">
                <a:extLst>
                  <a:ext uri="{FF2B5EF4-FFF2-40B4-BE49-F238E27FC236}">
                    <a16:creationId xmlns:a16="http://schemas.microsoft.com/office/drawing/2014/main" id="{6A4154F1-6380-43AF-9A44-0F17884A31B8}"/>
                  </a:ext>
                </a:extLst>
              </p:cNvPr>
              <p:cNvSpPr/>
              <p:nvPr userDrawn="1"/>
            </p:nvSpPr>
            <p:spPr>
              <a:xfrm>
                <a:off x="1153376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3" name="object 23">
                <a:extLst>
                  <a:ext uri="{FF2B5EF4-FFF2-40B4-BE49-F238E27FC236}">
                    <a16:creationId xmlns:a16="http://schemas.microsoft.com/office/drawing/2014/main" id="{986A2DC8-9083-414E-A8C5-DD704E1F4D32}"/>
                  </a:ext>
                </a:extLst>
              </p:cNvPr>
              <p:cNvSpPr/>
              <p:nvPr userDrawn="1"/>
            </p:nvSpPr>
            <p:spPr>
              <a:xfrm>
                <a:off x="11605001" y="6626412"/>
                <a:ext cx="527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2704" h="61595">
                    <a:moveTo>
                      <a:pt x="34569" y="12725"/>
                    </a:moveTo>
                    <a:lnTo>
                      <a:pt x="17830" y="12725"/>
                    </a:lnTo>
                    <a:lnTo>
                      <a:pt x="17830" y="61061"/>
                    </a:lnTo>
                    <a:lnTo>
                      <a:pt x="34569" y="61061"/>
                    </a:lnTo>
                    <a:lnTo>
                      <a:pt x="34569" y="12725"/>
                    </a:lnTo>
                    <a:close/>
                  </a:path>
                  <a:path w="52704" h="61595">
                    <a:moveTo>
                      <a:pt x="52311" y="0"/>
                    </a:moveTo>
                    <a:lnTo>
                      <a:pt x="0" y="0"/>
                    </a:lnTo>
                    <a:lnTo>
                      <a:pt x="0" y="12725"/>
                    </a:lnTo>
                    <a:lnTo>
                      <a:pt x="52311" y="12725"/>
                    </a:lnTo>
                    <a:lnTo>
                      <a:pt x="52311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4" name="object 24">
                <a:extLst>
                  <a:ext uri="{FF2B5EF4-FFF2-40B4-BE49-F238E27FC236}">
                    <a16:creationId xmlns:a16="http://schemas.microsoft.com/office/drawing/2014/main" id="{265BB7F7-695F-47C9-86DD-FC79FB75EBBE}"/>
                  </a:ext>
                </a:extLst>
              </p:cNvPr>
              <p:cNvSpPr/>
              <p:nvPr userDrawn="1"/>
            </p:nvSpPr>
            <p:spPr>
              <a:xfrm>
                <a:off x="11658583" y="6625459"/>
                <a:ext cx="67310" cy="63500"/>
              </a:xfrm>
              <a:custGeom>
                <a:avLst/>
                <a:gdLst/>
                <a:ahLst/>
                <a:cxnLst/>
                <a:rect l="l" t="t" r="r" b="b"/>
                <a:pathLst>
                  <a:path w="67309" h="63500">
                    <a:moveTo>
                      <a:pt x="33477" y="0"/>
                    </a:moveTo>
                    <a:lnTo>
                      <a:pt x="19952" y="2333"/>
                    </a:lnTo>
                    <a:lnTo>
                      <a:pt x="9366" y="8858"/>
                    </a:lnTo>
                    <a:lnTo>
                      <a:pt x="2466" y="18859"/>
                    </a:lnTo>
                    <a:lnTo>
                      <a:pt x="0" y="31623"/>
                    </a:lnTo>
                    <a:lnTo>
                      <a:pt x="2466" y="44386"/>
                    </a:lnTo>
                    <a:lnTo>
                      <a:pt x="9366" y="54387"/>
                    </a:lnTo>
                    <a:lnTo>
                      <a:pt x="19952" y="60912"/>
                    </a:lnTo>
                    <a:lnTo>
                      <a:pt x="33477" y="63246"/>
                    </a:lnTo>
                    <a:lnTo>
                      <a:pt x="47015" y="60912"/>
                    </a:lnTo>
                    <a:lnTo>
                      <a:pt x="57632" y="54387"/>
                    </a:lnTo>
                    <a:lnTo>
                      <a:pt x="60497" y="50253"/>
                    </a:lnTo>
                    <a:lnTo>
                      <a:pt x="23787" y="50253"/>
                    </a:lnTo>
                    <a:lnTo>
                      <a:pt x="17106" y="42532"/>
                    </a:lnTo>
                    <a:lnTo>
                      <a:pt x="17106" y="20713"/>
                    </a:lnTo>
                    <a:lnTo>
                      <a:pt x="23787" y="12992"/>
                    </a:lnTo>
                    <a:lnTo>
                      <a:pt x="60497" y="12992"/>
                    </a:lnTo>
                    <a:lnTo>
                      <a:pt x="57632" y="8858"/>
                    </a:lnTo>
                    <a:lnTo>
                      <a:pt x="47015" y="2333"/>
                    </a:lnTo>
                    <a:lnTo>
                      <a:pt x="33477" y="0"/>
                    </a:lnTo>
                    <a:close/>
                  </a:path>
                  <a:path w="67309" h="63500">
                    <a:moveTo>
                      <a:pt x="60497" y="12992"/>
                    </a:moveTo>
                    <a:lnTo>
                      <a:pt x="43167" y="12992"/>
                    </a:lnTo>
                    <a:lnTo>
                      <a:pt x="49936" y="20713"/>
                    </a:lnTo>
                    <a:lnTo>
                      <a:pt x="49936" y="42532"/>
                    </a:lnTo>
                    <a:lnTo>
                      <a:pt x="43167" y="50253"/>
                    </a:lnTo>
                    <a:lnTo>
                      <a:pt x="60497" y="50253"/>
                    </a:lnTo>
                    <a:lnTo>
                      <a:pt x="64563" y="44386"/>
                    </a:lnTo>
                    <a:lnTo>
                      <a:pt x="67043" y="31623"/>
                    </a:lnTo>
                    <a:lnTo>
                      <a:pt x="64563" y="18859"/>
                    </a:lnTo>
                    <a:lnTo>
                      <a:pt x="60497" y="12992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5" name="object 25">
                <a:extLst>
                  <a:ext uri="{FF2B5EF4-FFF2-40B4-BE49-F238E27FC236}">
                    <a16:creationId xmlns:a16="http://schemas.microsoft.com/office/drawing/2014/main" id="{C01441A8-DDEB-4C0D-8AA6-ED44D0CBF69B}"/>
                  </a:ext>
                </a:extLst>
              </p:cNvPr>
              <p:cNvSpPr/>
              <p:nvPr userDrawn="1"/>
            </p:nvSpPr>
            <p:spPr>
              <a:xfrm>
                <a:off x="11756343" y="6626412"/>
                <a:ext cx="590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9054" h="61595">
                    <a:moveTo>
                      <a:pt x="26797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26797" y="61061"/>
                    </a:lnTo>
                    <a:lnTo>
                      <a:pt x="39877" y="58821"/>
                    </a:lnTo>
                    <a:lnTo>
                      <a:pt x="50017" y="52544"/>
                    </a:lnTo>
                    <a:lnTo>
                      <a:pt x="52876" y="48336"/>
                    </a:lnTo>
                    <a:lnTo>
                      <a:pt x="16738" y="48336"/>
                    </a:lnTo>
                    <a:lnTo>
                      <a:pt x="16738" y="12725"/>
                    </a:lnTo>
                    <a:lnTo>
                      <a:pt x="52924" y="12725"/>
                    </a:lnTo>
                    <a:lnTo>
                      <a:pt x="50017" y="8450"/>
                    </a:lnTo>
                    <a:lnTo>
                      <a:pt x="39877" y="2214"/>
                    </a:lnTo>
                    <a:lnTo>
                      <a:pt x="26797" y="0"/>
                    </a:lnTo>
                    <a:close/>
                  </a:path>
                  <a:path w="59054" h="61595">
                    <a:moveTo>
                      <a:pt x="52924" y="12725"/>
                    </a:moveTo>
                    <a:lnTo>
                      <a:pt x="34759" y="12725"/>
                    </a:lnTo>
                    <a:lnTo>
                      <a:pt x="41795" y="20078"/>
                    </a:lnTo>
                    <a:lnTo>
                      <a:pt x="41795" y="40982"/>
                    </a:lnTo>
                    <a:lnTo>
                      <a:pt x="34759" y="48336"/>
                    </a:lnTo>
                    <a:lnTo>
                      <a:pt x="52876" y="48336"/>
                    </a:lnTo>
                    <a:lnTo>
                      <a:pt x="56573" y="42893"/>
                    </a:lnTo>
                    <a:lnTo>
                      <a:pt x="58902" y="30530"/>
                    </a:lnTo>
                    <a:lnTo>
                      <a:pt x="56573" y="18093"/>
                    </a:lnTo>
                    <a:lnTo>
                      <a:pt x="52924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6" name="object 26">
                <a:extLst>
                  <a:ext uri="{FF2B5EF4-FFF2-40B4-BE49-F238E27FC236}">
                    <a16:creationId xmlns:a16="http://schemas.microsoft.com/office/drawing/2014/main" id="{2FBFD6B8-FC5D-4F98-80D6-19027F374F3D}"/>
                  </a:ext>
                </a:extLst>
              </p:cNvPr>
              <p:cNvSpPr/>
              <p:nvPr userDrawn="1"/>
            </p:nvSpPr>
            <p:spPr>
              <a:xfrm>
                <a:off x="11815235" y="6626412"/>
                <a:ext cx="6540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65404" h="61595">
                    <a:moveTo>
                      <a:pt x="40424" y="0"/>
                    </a:moveTo>
                    <a:lnTo>
                      <a:pt x="24968" y="0"/>
                    </a:lnTo>
                    <a:lnTo>
                      <a:pt x="0" y="61061"/>
                    </a:lnTo>
                    <a:lnTo>
                      <a:pt x="16827" y="61061"/>
                    </a:lnTo>
                    <a:lnTo>
                      <a:pt x="21399" y="48704"/>
                    </a:lnTo>
                    <a:lnTo>
                      <a:pt x="60268" y="48704"/>
                    </a:lnTo>
                    <a:lnTo>
                      <a:pt x="55383" y="36715"/>
                    </a:lnTo>
                    <a:lnTo>
                      <a:pt x="25704" y="36715"/>
                    </a:lnTo>
                    <a:lnTo>
                      <a:pt x="32651" y="18084"/>
                    </a:lnTo>
                    <a:lnTo>
                      <a:pt x="47792" y="18084"/>
                    </a:lnTo>
                    <a:lnTo>
                      <a:pt x="40424" y="0"/>
                    </a:lnTo>
                    <a:close/>
                  </a:path>
                  <a:path w="65404" h="61595">
                    <a:moveTo>
                      <a:pt x="60268" y="48704"/>
                    </a:moveTo>
                    <a:lnTo>
                      <a:pt x="43992" y="48704"/>
                    </a:lnTo>
                    <a:lnTo>
                      <a:pt x="48564" y="61061"/>
                    </a:lnTo>
                    <a:lnTo>
                      <a:pt x="65303" y="61061"/>
                    </a:lnTo>
                    <a:lnTo>
                      <a:pt x="60268" y="48704"/>
                    </a:lnTo>
                    <a:close/>
                  </a:path>
                  <a:path w="65404" h="61595">
                    <a:moveTo>
                      <a:pt x="47792" y="18084"/>
                    </a:moveTo>
                    <a:lnTo>
                      <a:pt x="32651" y="18084"/>
                    </a:lnTo>
                    <a:lnTo>
                      <a:pt x="39598" y="36715"/>
                    </a:lnTo>
                    <a:lnTo>
                      <a:pt x="55383" y="36715"/>
                    </a:lnTo>
                    <a:lnTo>
                      <a:pt x="47792" y="18084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7" name="object 27">
                <a:extLst>
                  <a:ext uri="{FF2B5EF4-FFF2-40B4-BE49-F238E27FC236}">
                    <a16:creationId xmlns:a16="http://schemas.microsoft.com/office/drawing/2014/main" id="{D9E27FDF-9E55-4862-9907-B36F759E570B}"/>
                  </a:ext>
                </a:extLst>
              </p:cNvPr>
              <p:cNvSpPr/>
              <p:nvPr userDrawn="1"/>
            </p:nvSpPr>
            <p:spPr>
              <a:xfrm>
                <a:off x="11885834" y="6626412"/>
                <a:ext cx="53340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53340" h="61595">
                    <a:moveTo>
                      <a:pt x="27800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16090" y="61061"/>
                    </a:lnTo>
                    <a:lnTo>
                      <a:pt x="16090" y="40805"/>
                    </a:lnTo>
                    <a:lnTo>
                      <a:pt x="39038" y="40805"/>
                    </a:lnTo>
                    <a:lnTo>
                      <a:pt x="37223" y="38163"/>
                    </a:lnTo>
                    <a:lnTo>
                      <a:pt x="45173" y="35890"/>
                    </a:lnTo>
                    <a:lnTo>
                      <a:pt x="50114" y="28892"/>
                    </a:lnTo>
                    <a:lnTo>
                      <a:pt x="50114" y="28079"/>
                    </a:lnTo>
                    <a:lnTo>
                      <a:pt x="16090" y="28079"/>
                    </a:lnTo>
                    <a:lnTo>
                      <a:pt x="16090" y="12725"/>
                    </a:lnTo>
                    <a:lnTo>
                      <a:pt x="48622" y="12725"/>
                    </a:lnTo>
                    <a:lnTo>
                      <a:pt x="48467" y="11958"/>
                    </a:lnTo>
                    <a:lnTo>
                      <a:pt x="43862" y="5610"/>
                    </a:lnTo>
                    <a:lnTo>
                      <a:pt x="36805" y="1476"/>
                    </a:lnTo>
                    <a:lnTo>
                      <a:pt x="27800" y="0"/>
                    </a:lnTo>
                    <a:close/>
                  </a:path>
                  <a:path w="53340" h="61595">
                    <a:moveTo>
                      <a:pt x="39038" y="40805"/>
                    </a:moveTo>
                    <a:lnTo>
                      <a:pt x="21767" y="40805"/>
                    </a:lnTo>
                    <a:lnTo>
                      <a:pt x="34848" y="61061"/>
                    </a:lnTo>
                    <a:lnTo>
                      <a:pt x="52959" y="61061"/>
                    </a:lnTo>
                    <a:lnTo>
                      <a:pt x="39038" y="40805"/>
                    </a:lnTo>
                    <a:close/>
                  </a:path>
                  <a:path w="53340" h="61595">
                    <a:moveTo>
                      <a:pt x="48622" y="12725"/>
                    </a:moveTo>
                    <a:lnTo>
                      <a:pt x="30086" y="12725"/>
                    </a:lnTo>
                    <a:lnTo>
                      <a:pt x="33655" y="15811"/>
                    </a:lnTo>
                    <a:lnTo>
                      <a:pt x="33655" y="25082"/>
                    </a:lnTo>
                    <a:lnTo>
                      <a:pt x="30086" y="28079"/>
                    </a:lnTo>
                    <a:lnTo>
                      <a:pt x="50114" y="28079"/>
                    </a:lnTo>
                    <a:lnTo>
                      <a:pt x="50114" y="20078"/>
                    </a:lnTo>
                    <a:lnTo>
                      <a:pt x="48622" y="12725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18" name="object 28">
                <a:extLst>
                  <a:ext uri="{FF2B5EF4-FFF2-40B4-BE49-F238E27FC236}">
                    <a16:creationId xmlns:a16="http://schemas.microsoft.com/office/drawing/2014/main" id="{A60F3F28-94F7-47D2-BD0A-1ED8F0B376CA}"/>
                  </a:ext>
                </a:extLst>
              </p:cNvPr>
              <p:cNvSpPr/>
              <p:nvPr userDrawn="1"/>
            </p:nvSpPr>
            <p:spPr>
              <a:xfrm>
                <a:off x="11947010" y="6626412"/>
                <a:ext cx="46355" cy="61594"/>
              </a:xfrm>
              <a:custGeom>
                <a:avLst/>
                <a:gdLst/>
                <a:ahLst/>
                <a:cxnLst/>
                <a:rect l="l" t="t" r="r" b="b"/>
                <a:pathLst>
                  <a:path w="46354" h="61595">
                    <a:moveTo>
                      <a:pt x="44538" y="0"/>
                    </a:moveTo>
                    <a:lnTo>
                      <a:pt x="0" y="0"/>
                    </a:lnTo>
                    <a:lnTo>
                      <a:pt x="0" y="61061"/>
                    </a:lnTo>
                    <a:lnTo>
                      <a:pt x="45999" y="61061"/>
                    </a:lnTo>
                    <a:lnTo>
                      <a:pt x="45999" y="48704"/>
                    </a:lnTo>
                    <a:lnTo>
                      <a:pt x="16738" y="48704"/>
                    </a:lnTo>
                    <a:lnTo>
                      <a:pt x="16738" y="35801"/>
                    </a:lnTo>
                    <a:lnTo>
                      <a:pt x="41617" y="35801"/>
                    </a:lnTo>
                    <a:lnTo>
                      <a:pt x="41617" y="23812"/>
                    </a:lnTo>
                    <a:lnTo>
                      <a:pt x="16738" y="23812"/>
                    </a:lnTo>
                    <a:lnTo>
                      <a:pt x="16738" y="12357"/>
                    </a:lnTo>
                    <a:lnTo>
                      <a:pt x="44538" y="12357"/>
                    </a:lnTo>
                    <a:lnTo>
                      <a:pt x="44538" y="0"/>
                    </a:lnTo>
                    <a:close/>
                  </a:path>
                </a:pathLst>
              </a:custGeom>
              <a:grpFill/>
            </p:spPr>
            <p:txBody>
              <a:bodyPr wrap="square" lIns="0" tIns="0" rIns="0" bIns="0" rtlCol="0"/>
              <a:lstStyle/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1350" b="0" i="0" u="none" strike="noStrike" kern="1200" cap="none" spc="0" normalizeH="0" baseline="0" noProof="0" dirty="0">
                  <a:ln>
                    <a:noFill/>
                  </a:ln>
                  <a:solidFill>
                    <a:srgbClr val="DA291C"/>
                  </a:solidFill>
                  <a:effectLst/>
                  <a:uLnTx/>
                  <a:uFillTx/>
                  <a:latin typeface="FS Elliot Pro" panose="02000503040000020004" pitchFamily="50" charset="0"/>
                  <a:ea typeface="+mn-ea"/>
                  <a:cs typeface="+mn-cs"/>
                </a:endParaRPr>
              </a:p>
            </p:txBody>
          </p:sp>
        </p:grpSp>
        <p:cxnSp>
          <p:nvCxnSpPr>
            <p:cNvPr id="5" name="Straight Connector 36">
              <a:extLst>
                <a:ext uri="{FF2B5EF4-FFF2-40B4-BE49-F238E27FC236}">
                  <a16:creationId xmlns:a16="http://schemas.microsoft.com/office/drawing/2014/main" id="{EC873657-DAED-4E2D-84BF-B8A3E3503191}"/>
                </a:ext>
              </a:extLst>
            </p:cNvPr>
            <p:cNvCxnSpPr>
              <a:cxnSpLocks/>
            </p:cNvCxnSpPr>
            <p:nvPr/>
          </p:nvCxnSpPr>
          <p:spPr>
            <a:xfrm>
              <a:off x="704838" y="6617057"/>
              <a:ext cx="5121162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6">
              <a:extLst>
                <a:ext uri="{FF2B5EF4-FFF2-40B4-BE49-F238E27FC236}">
                  <a16:creationId xmlns:a16="http://schemas.microsoft.com/office/drawing/2014/main" id="{BF42EBA5-021D-471D-9421-F7A553844689}"/>
                </a:ext>
              </a:extLst>
            </p:cNvPr>
            <p:cNvCxnSpPr>
              <a:cxnSpLocks/>
            </p:cNvCxnSpPr>
            <p:nvPr/>
          </p:nvCxnSpPr>
          <p:spPr>
            <a:xfrm>
              <a:off x="6366000" y="6617057"/>
              <a:ext cx="4778838" cy="0"/>
            </a:xfrm>
            <a:prstGeom prst="line">
              <a:avLst/>
            </a:prstGeom>
            <a:ln w="9525">
              <a:solidFill>
                <a:srgbClr val="DA291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521AB720-EC98-4C5D-AC31-0F04CA3A5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91672" y="6491515"/>
              <a:ext cx="361119" cy="25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0710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e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5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1423;p35">
            <a:extLst>
              <a:ext uri="{FF2B5EF4-FFF2-40B4-BE49-F238E27FC236}">
                <a16:creationId xmlns:a16="http://schemas.microsoft.com/office/drawing/2014/main" id="{6745EC79-EA02-4D8A-B356-41924CEEDCB6}"/>
              </a:ext>
            </a:extLst>
          </p:cNvPr>
          <p:cNvSpPr/>
          <p:nvPr/>
        </p:nvSpPr>
        <p:spPr>
          <a:xfrm>
            <a:off x="1194566" y="1596848"/>
            <a:ext cx="1918750" cy="4045972"/>
          </a:xfrm>
          <a:prstGeom prst="roundRect">
            <a:avLst>
              <a:gd name="adj" fmla="val 478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3184754" y="1596849"/>
            <a:ext cx="5843241" cy="233406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423;p35">
            <a:extLst>
              <a:ext uri="{FF2B5EF4-FFF2-40B4-BE49-F238E27FC236}">
                <a16:creationId xmlns:a16="http://schemas.microsoft.com/office/drawing/2014/main" id="{73658015-F8D7-49A3-BBD4-458CA030377C}"/>
              </a:ext>
            </a:extLst>
          </p:cNvPr>
          <p:cNvSpPr/>
          <p:nvPr/>
        </p:nvSpPr>
        <p:spPr>
          <a:xfrm>
            <a:off x="3184754" y="4032670"/>
            <a:ext cx="5843241" cy="161015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438;p35">
            <a:extLst>
              <a:ext uri="{FF2B5EF4-FFF2-40B4-BE49-F238E27FC236}">
                <a16:creationId xmlns:a16="http://schemas.microsoft.com/office/drawing/2014/main" id="{93D74671-9644-4C7D-9BAD-1C7A0C00F3D6}"/>
              </a:ext>
            </a:extLst>
          </p:cNvPr>
          <p:cNvSpPr/>
          <p:nvPr/>
        </p:nvSpPr>
        <p:spPr>
          <a:xfrm>
            <a:off x="-4510" y="1468478"/>
            <a:ext cx="1408510" cy="4174342"/>
          </a:xfrm>
          <a:custGeom>
            <a:avLst/>
            <a:gdLst/>
            <a:ahLst/>
            <a:cxnLst/>
            <a:rect l="l" t="t" r="r" b="b"/>
            <a:pathLst>
              <a:path w="9960" h="35478" extrusionOk="0">
                <a:moveTo>
                  <a:pt x="1" y="0"/>
                </a:moveTo>
                <a:lnTo>
                  <a:pt x="1" y="35477"/>
                </a:lnTo>
                <a:lnTo>
                  <a:pt x="9960" y="35477"/>
                </a:lnTo>
                <a:lnTo>
                  <a:pt x="9960" y="0"/>
                </a:lnTo>
                <a:close/>
              </a:path>
            </a:pathLst>
          </a:custGeom>
          <a:solidFill>
            <a:srgbClr val="001A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444;p35">
            <a:extLst>
              <a:ext uri="{FF2B5EF4-FFF2-40B4-BE49-F238E27FC236}">
                <a16:creationId xmlns:a16="http://schemas.microsoft.com/office/drawing/2014/main" id="{14053B04-1A52-4CF5-9D93-90B0C62EC070}"/>
              </a:ext>
            </a:extLst>
          </p:cNvPr>
          <p:cNvSpPr/>
          <p:nvPr/>
        </p:nvSpPr>
        <p:spPr>
          <a:xfrm>
            <a:off x="193170" y="2835422"/>
            <a:ext cx="120586" cy="114470"/>
          </a:xfrm>
          <a:custGeom>
            <a:avLst/>
            <a:gdLst/>
            <a:ahLst/>
            <a:cxnLst/>
            <a:rect l="l" t="t" r="r" b="b"/>
            <a:pathLst>
              <a:path w="690" h="655" extrusionOk="0">
                <a:moveTo>
                  <a:pt x="349" y="66"/>
                </a:moveTo>
                <a:cubicBezTo>
                  <a:pt x="352" y="66"/>
                  <a:pt x="370" y="67"/>
                  <a:pt x="375" y="86"/>
                </a:cubicBezTo>
                <a:lnTo>
                  <a:pt x="407" y="184"/>
                </a:lnTo>
                <a:cubicBezTo>
                  <a:pt x="418" y="221"/>
                  <a:pt x="453" y="246"/>
                  <a:pt x="492" y="246"/>
                </a:cubicBezTo>
                <a:lnTo>
                  <a:pt x="596" y="246"/>
                </a:lnTo>
                <a:cubicBezTo>
                  <a:pt x="613" y="246"/>
                  <a:pt x="620" y="262"/>
                  <a:pt x="621" y="266"/>
                </a:cubicBezTo>
                <a:cubicBezTo>
                  <a:pt x="622" y="270"/>
                  <a:pt x="626" y="285"/>
                  <a:pt x="611" y="296"/>
                </a:cubicBezTo>
                <a:lnTo>
                  <a:pt x="526" y="358"/>
                </a:lnTo>
                <a:cubicBezTo>
                  <a:pt x="495" y="381"/>
                  <a:pt x="482" y="422"/>
                  <a:pt x="493" y="459"/>
                </a:cubicBezTo>
                <a:lnTo>
                  <a:pt x="525" y="557"/>
                </a:lnTo>
                <a:cubicBezTo>
                  <a:pt x="530" y="576"/>
                  <a:pt x="519" y="586"/>
                  <a:pt x="515" y="588"/>
                </a:cubicBezTo>
                <a:cubicBezTo>
                  <a:pt x="512" y="590"/>
                  <a:pt x="507" y="594"/>
                  <a:pt x="499" y="594"/>
                </a:cubicBezTo>
                <a:cubicBezTo>
                  <a:pt x="495" y="594"/>
                  <a:pt x="489" y="592"/>
                  <a:pt x="483" y="588"/>
                </a:cubicBezTo>
                <a:lnTo>
                  <a:pt x="398" y="527"/>
                </a:lnTo>
                <a:cubicBezTo>
                  <a:pt x="383" y="515"/>
                  <a:pt x="366" y="509"/>
                  <a:pt x="346" y="509"/>
                </a:cubicBezTo>
                <a:cubicBezTo>
                  <a:pt x="329" y="509"/>
                  <a:pt x="309" y="514"/>
                  <a:pt x="299" y="527"/>
                </a:cubicBezTo>
                <a:lnTo>
                  <a:pt x="214" y="588"/>
                </a:lnTo>
                <a:cubicBezTo>
                  <a:pt x="209" y="592"/>
                  <a:pt x="204" y="594"/>
                  <a:pt x="199" y="594"/>
                </a:cubicBezTo>
                <a:cubicBezTo>
                  <a:pt x="191" y="594"/>
                  <a:pt x="185" y="590"/>
                  <a:pt x="182" y="588"/>
                </a:cubicBezTo>
                <a:cubicBezTo>
                  <a:pt x="178" y="586"/>
                  <a:pt x="167" y="576"/>
                  <a:pt x="172" y="557"/>
                </a:cubicBezTo>
                <a:lnTo>
                  <a:pt x="204" y="459"/>
                </a:lnTo>
                <a:cubicBezTo>
                  <a:pt x="216" y="422"/>
                  <a:pt x="203" y="381"/>
                  <a:pt x="171" y="358"/>
                </a:cubicBezTo>
                <a:lnTo>
                  <a:pt x="86" y="296"/>
                </a:lnTo>
                <a:cubicBezTo>
                  <a:pt x="71" y="286"/>
                  <a:pt x="75" y="270"/>
                  <a:pt x="76" y="266"/>
                </a:cubicBezTo>
                <a:cubicBezTo>
                  <a:pt x="78" y="261"/>
                  <a:pt x="84" y="246"/>
                  <a:pt x="102" y="246"/>
                </a:cubicBezTo>
                <a:lnTo>
                  <a:pt x="206" y="246"/>
                </a:lnTo>
                <a:cubicBezTo>
                  <a:pt x="245" y="246"/>
                  <a:pt x="280" y="221"/>
                  <a:pt x="291" y="184"/>
                </a:cubicBezTo>
                <a:lnTo>
                  <a:pt x="324" y="86"/>
                </a:lnTo>
                <a:cubicBezTo>
                  <a:pt x="329" y="67"/>
                  <a:pt x="344" y="66"/>
                  <a:pt x="349" y="66"/>
                </a:cubicBezTo>
                <a:close/>
                <a:moveTo>
                  <a:pt x="345" y="1"/>
                </a:moveTo>
                <a:cubicBezTo>
                  <a:pt x="305" y="1"/>
                  <a:pt x="271" y="25"/>
                  <a:pt x="259" y="63"/>
                </a:cubicBezTo>
                <a:lnTo>
                  <a:pt x="227" y="162"/>
                </a:lnTo>
                <a:cubicBezTo>
                  <a:pt x="224" y="174"/>
                  <a:pt x="213" y="181"/>
                  <a:pt x="202" y="181"/>
                </a:cubicBezTo>
                <a:lnTo>
                  <a:pt x="98" y="181"/>
                </a:lnTo>
                <a:cubicBezTo>
                  <a:pt x="59" y="181"/>
                  <a:pt x="25" y="205"/>
                  <a:pt x="13" y="244"/>
                </a:cubicBezTo>
                <a:cubicBezTo>
                  <a:pt x="0" y="282"/>
                  <a:pt x="14" y="322"/>
                  <a:pt x="45" y="344"/>
                </a:cubicBezTo>
                <a:lnTo>
                  <a:pt x="130" y="406"/>
                </a:lnTo>
                <a:cubicBezTo>
                  <a:pt x="140" y="413"/>
                  <a:pt x="145" y="425"/>
                  <a:pt x="140" y="437"/>
                </a:cubicBezTo>
                <a:lnTo>
                  <a:pt x="109" y="536"/>
                </a:lnTo>
                <a:cubicBezTo>
                  <a:pt x="96" y="574"/>
                  <a:pt x="110" y="614"/>
                  <a:pt x="142" y="637"/>
                </a:cubicBezTo>
                <a:cubicBezTo>
                  <a:pt x="157" y="648"/>
                  <a:pt x="176" y="654"/>
                  <a:pt x="194" y="654"/>
                </a:cubicBezTo>
                <a:cubicBezTo>
                  <a:pt x="212" y="654"/>
                  <a:pt x="230" y="649"/>
                  <a:pt x="241" y="637"/>
                </a:cubicBezTo>
                <a:lnTo>
                  <a:pt x="326" y="576"/>
                </a:lnTo>
                <a:cubicBezTo>
                  <a:pt x="330" y="572"/>
                  <a:pt x="336" y="570"/>
                  <a:pt x="341" y="570"/>
                </a:cubicBezTo>
                <a:cubicBezTo>
                  <a:pt x="347" y="570"/>
                  <a:pt x="352" y="572"/>
                  <a:pt x="357" y="576"/>
                </a:cubicBezTo>
                <a:lnTo>
                  <a:pt x="442" y="637"/>
                </a:lnTo>
                <a:cubicBezTo>
                  <a:pt x="458" y="648"/>
                  <a:pt x="477" y="654"/>
                  <a:pt x="495" y="654"/>
                </a:cubicBezTo>
                <a:cubicBezTo>
                  <a:pt x="513" y="654"/>
                  <a:pt x="532" y="648"/>
                  <a:pt x="548" y="637"/>
                </a:cubicBezTo>
                <a:cubicBezTo>
                  <a:pt x="581" y="614"/>
                  <a:pt x="594" y="574"/>
                  <a:pt x="581" y="536"/>
                </a:cubicBezTo>
                <a:lnTo>
                  <a:pt x="550" y="437"/>
                </a:lnTo>
                <a:cubicBezTo>
                  <a:pt x="546" y="425"/>
                  <a:pt x="550" y="414"/>
                  <a:pt x="560" y="406"/>
                </a:cubicBezTo>
                <a:lnTo>
                  <a:pt x="644" y="344"/>
                </a:lnTo>
                <a:cubicBezTo>
                  <a:pt x="678" y="322"/>
                  <a:pt x="690" y="282"/>
                  <a:pt x="678" y="244"/>
                </a:cubicBezTo>
                <a:cubicBezTo>
                  <a:pt x="664" y="205"/>
                  <a:pt x="632" y="181"/>
                  <a:pt x="592" y="181"/>
                </a:cubicBezTo>
                <a:lnTo>
                  <a:pt x="488" y="181"/>
                </a:lnTo>
                <a:cubicBezTo>
                  <a:pt x="476" y="181"/>
                  <a:pt x="466" y="174"/>
                  <a:pt x="463" y="162"/>
                </a:cubicBezTo>
                <a:lnTo>
                  <a:pt x="430" y="63"/>
                </a:lnTo>
                <a:cubicBezTo>
                  <a:pt x="418" y="25"/>
                  <a:pt x="384" y="1"/>
                  <a:pt x="345" y="1"/>
                </a:cubicBez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87" name="TextBox 7">
            <a:extLst>
              <a:ext uri="{FF2B5EF4-FFF2-40B4-BE49-F238E27FC236}">
                <a16:creationId xmlns:a16="http://schemas.microsoft.com/office/drawing/2014/main" id="{87AD3A21-468A-4686-9950-4EDA4EE84E15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sp>
        <p:nvSpPr>
          <p:cNvPr id="190" name="TextBox 8">
            <a:extLst>
              <a:ext uri="{FF2B5EF4-FFF2-40B4-BE49-F238E27FC236}">
                <a16:creationId xmlns:a16="http://schemas.microsoft.com/office/drawing/2014/main" id="{77CE8CEF-F78D-47B0-9F1A-944E776F452E}"/>
              </a:ext>
            </a:extLst>
          </p:cNvPr>
          <p:cNvSpPr txBox="1"/>
          <p:nvPr/>
        </p:nvSpPr>
        <p:spPr>
          <a:xfrm>
            <a:off x="1475532" y="1632858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Context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96" name="Retângulo 47">
            <a:extLst>
              <a:ext uri="{FF2B5EF4-FFF2-40B4-BE49-F238E27FC236}">
                <a16:creationId xmlns:a16="http://schemas.microsoft.com/office/drawing/2014/main" id="{6E039DD5-D31C-4BD4-94B7-708EB6EAA559}"/>
              </a:ext>
            </a:extLst>
          </p:cNvPr>
          <p:cNvSpPr/>
          <p:nvPr/>
        </p:nvSpPr>
        <p:spPr>
          <a:xfrm>
            <a:off x="3251008" y="1907569"/>
            <a:ext cx="2580362" cy="1873947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ACTIVITIES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Flask application as the main interface: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Allows the upload of photos of the structures for processing.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Photo upload of the structures: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Simplifies the collection of visual data for analysis.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Processing with OpenAI API: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Utilizes artificial intelligence to analyze and validate the submitted images.</a:t>
            </a: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3251008" y="1624464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5788386" y="1921385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128" name="Retângulo 47">
            <a:extLst>
              <a:ext uri="{FF2B5EF4-FFF2-40B4-BE49-F238E27FC236}">
                <a16:creationId xmlns:a16="http://schemas.microsoft.com/office/drawing/2014/main" id="{896893FB-52FC-4163-BA23-F99EC600CA8C}"/>
              </a:ext>
            </a:extLst>
          </p:cNvPr>
          <p:cNvSpPr/>
          <p:nvPr/>
        </p:nvSpPr>
        <p:spPr>
          <a:xfrm>
            <a:off x="3247168" y="4360836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Generation of detailed reports: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Facilitates the analysis and monitoring of validated structures.</a:t>
            </a:r>
            <a:endParaRPr lang="pt-BR" sz="900" dirty="0">
              <a:solidFill>
                <a:srgbClr val="0C234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Precise component identification: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Increases confidence in the integrity of structures.</a:t>
            </a:r>
          </a:p>
        </p:txBody>
      </p:sp>
      <p:sp>
        <p:nvSpPr>
          <p:cNvPr id="132" name="TextBox 8">
            <a:extLst>
              <a:ext uri="{FF2B5EF4-FFF2-40B4-BE49-F238E27FC236}">
                <a16:creationId xmlns:a16="http://schemas.microsoft.com/office/drawing/2014/main" id="{E4B70DDC-B43A-4F26-A1EB-0C11FBD0688A}"/>
              </a:ext>
            </a:extLst>
          </p:cNvPr>
          <p:cNvSpPr txBox="1"/>
          <p:nvPr/>
        </p:nvSpPr>
        <p:spPr>
          <a:xfrm>
            <a:off x="3251008" y="4083837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Benefits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E00B00FD-0F06-495C-B7DA-E9F338335D64}"/>
              </a:ext>
            </a:extLst>
          </p:cNvPr>
          <p:cNvGrpSpPr/>
          <p:nvPr/>
        </p:nvGrpSpPr>
        <p:grpSpPr>
          <a:xfrm>
            <a:off x="2770456" y="1548059"/>
            <a:ext cx="346895" cy="346932"/>
            <a:chOff x="3841944" y="5723744"/>
            <a:chExt cx="622028" cy="622096"/>
          </a:xfrm>
        </p:grpSpPr>
        <p:sp>
          <p:nvSpPr>
            <p:cNvPr id="195" name="Google Shape;666;p32">
              <a:extLst>
                <a:ext uri="{FF2B5EF4-FFF2-40B4-BE49-F238E27FC236}">
                  <a16:creationId xmlns:a16="http://schemas.microsoft.com/office/drawing/2014/main" id="{64A0A8FF-01BE-45AD-89E8-0ABA9C173C26}"/>
                </a:ext>
              </a:extLst>
            </p:cNvPr>
            <p:cNvSpPr/>
            <p:nvPr/>
          </p:nvSpPr>
          <p:spPr>
            <a:xfrm>
              <a:off x="3841944" y="5723744"/>
              <a:ext cx="622028" cy="62209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grpSp>
          <p:nvGrpSpPr>
            <p:cNvPr id="196" name="Group 361">
              <a:extLst>
                <a:ext uri="{FF2B5EF4-FFF2-40B4-BE49-F238E27FC236}">
                  <a16:creationId xmlns:a16="http://schemas.microsoft.com/office/drawing/2014/main" id="{3E7E2029-75D3-48F7-99D0-620765A4022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960212" y="5843208"/>
              <a:ext cx="385488" cy="383156"/>
              <a:chOff x="2409826" y="1947863"/>
              <a:chExt cx="1022350" cy="1017588"/>
            </a:xfrm>
            <a:solidFill>
              <a:srgbClr val="DA291C"/>
            </a:solidFill>
          </p:grpSpPr>
          <p:sp>
            <p:nvSpPr>
              <p:cNvPr id="197" name="Oval 45">
                <a:extLst>
                  <a:ext uri="{FF2B5EF4-FFF2-40B4-BE49-F238E27FC236}">
                    <a16:creationId xmlns:a16="http://schemas.microsoft.com/office/drawing/2014/main" id="{14CD6A17-E9B7-4980-80C9-68681E3C5F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8" name="Oval 46">
                <a:extLst>
                  <a:ext uri="{FF2B5EF4-FFF2-40B4-BE49-F238E27FC236}">
                    <a16:creationId xmlns:a16="http://schemas.microsoft.com/office/drawing/2014/main" id="{878EC8F4-0B8C-4D6B-A3B9-2B74608ABD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079626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199" name="Oval 47">
                <a:extLst>
                  <a:ext uri="{FF2B5EF4-FFF2-40B4-BE49-F238E27FC236}">
                    <a16:creationId xmlns:a16="http://schemas.microsoft.com/office/drawing/2014/main" id="{1CD20E86-5777-4C8E-9B1C-F3A74133F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0" name="Oval 48">
                <a:extLst>
                  <a:ext uri="{FF2B5EF4-FFF2-40B4-BE49-F238E27FC236}">
                    <a16:creationId xmlns:a16="http://schemas.microsoft.com/office/drawing/2014/main" id="{8DAB5C6B-75A4-4358-9DEA-CDB5D4D26E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362201"/>
                <a:ext cx="76200" cy="77788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1" name="Oval 49">
                <a:extLst>
                  <a:ext uri="{FF2B5EF4-FFF2-40B4-BE49-F238E27FC236}">
                    <a16:creationId xmlns:a16="http://schemas.microsoft.com/office/drawing/2014/main" id="{DD7A39C4-3363-4E08-8C3E-A1C4BF27BE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54288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2" name="Oval 50">
                <a:extLst>
                  <a:ext uri="{FF2B5EF4-FFF2-40B4-BE49-F238E27FC236}">
                    <a16:creationId xmlns:a16="http://schemas.microsoft.com/office/drawing/2014/main" id="{81AC128C-96C6-4D93-8B06-55B342B1B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6051" y="2646363"/>
                <a:ext cx="76200" cy="76200"/>
              </a:xfrm>
              <a:prstGeom prst="ellipse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3" name="Freeform 51">
                <a:extLst>
                  <a:ext uri="{FF2B5EF4-FFF2-40B4-BE49-F238E27FC236}">
                    <a16:creationId xmlns:a16="http://schemas.microsoft.com/office/drawing/2014/main" id="{9D6CC3E3-83AB-4264-84CC-0F9E7E3230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409826" y="1947863"/>
                <a:ext cx="822325" cy="911225"/>
              </a:xfrm>
              <a:custGeom>
                <a:avLst/>
                <a:gdLst>
                  <a:gd name="T0" fmla="*/ 28 w 194"/>
                  <a:gd name="T1" fmla="*/ 201 h 215"/>
                  <a:gd name="T2" fmla="*/ 14 w 194"/>
                  <a:gd name="T3" fmla="*/ 187 h 215"/>
                  <a:gd name="T4" fmla="*/ 14 w 194"/>
                  <a:gd name="T5" fmla="*/ 148 h 215"/>
                  <a:gd name="T6" fmla="*/ 121 w 194"/>
                  <a:gd name="T7" fmla="*/ 148 h 215"/>
                  <a:gd name="T8" fmla="*/ 128 w 194"/>
                  <a:gd name="T9" fmla="*/ 134 h 215"/>
                  <a:gd name="T10" fmla="*/ 14 w 194"/>
                  <a:gd name="T11" fmla="*/ 134 h 215"/>
                  <a:gd name="T12" fmla="*/ 14 w 194"/>
                  <a:gd name="T13" fmla="*/ 81 h 215"/>
                  <a:gd name="T14" fmla="*/ 180 w 194"/>
                  <a:gd name="T15" fmla="*/ 81 h 215"/>
                  <a:gd name="T16" fmla="*/ 180 w 194"/>
                  <a:gd name="T17" fmla="*/ 102 h 215"/>
                  <a:gd name="T18" fmla="*/ 186 w 194"/>
                  <a:gd name="T19" fmla="*/ 102 h 215"/>
                  <a:gd name="T20" fmla="*/ 194 w 194"/>
                  <a:gd name="T21" fmla="*/ 103 h 215"/>
                  <a:gd name="T22" fmla="*/ 194 w 194"/>
                  <a:gd name="T23" fmla="*/ 28 h 215"/>
                  <a:gd name="T24" fmla="*/ 166 w 194"/>
                  <a:gd name="T25" fmla="*/ 0 h 215"/>
                  <a:gd name="T26" fmla="*/ 28 w 194"/>
                  <a:gd name="T27" fmla="*/ 0 h 215"/>
                  <a:gd name="T28" fmla="*/ 0 w 194"/>
                  <a:gd name="T29" fmla="*/ 28 h 215"/>
                  <a:gd name="T30" fmla="*/ 0 w 194"/>
                  <a:gd name="T31" fmla="*/ 187 h 215"/>
                  <a:gd name="T32" fmla="*/ 28 w 194"/>
                  <a:gd name="T33" fmla="*/ 215 h 215"/>
                  <a:gd name="T34" fmla="*/ 135 w 194"/>
                  <a:gd name="T35" fmla="*/ 215 h 215"/>
                  <a:gd name="T36" fmla="*/ 125 w 194"/>
                  <a:gd name="T37" fmla="*/ 201 h 215"/>
                  <a:gd name="T38" fmla="*/ 28 w 194"/>
                  <a:gd name="T39" fmla="*/ 201 h 215"/>
                  <a:gd name="T40" fmla="*/ 28 w 194"/>
                  <a:gd name="T41" fmla="*/ 14 h 215"/>
                  <a:gd name="T42" fmla="*/ 166 w 194"/>
                  <a:gd name="T43" fmla="*/ 14 h 215"/>
                  <a:gd name="T44" fmla="*/ 180 w 194"/>
                  <a:gd name="T45" fmla="*/ 28 h 215"/>
                  <a:gd name="T46" fmla="*/ 180 w 194"/>
                  <a:gd name="T47" fmla="*/ 67 h 215"/>
                  <a:gd name="T48" fmla="*/ 14 w 194"/>
                  <a:gd name="T49" fmla="*/ 67 h 215"/>
                  <a:gd name="T50" fmla="*/ 14 w 194"/>
                  <a:gd name="T51" fmla="*/ 28 h 215"/>
                  <a:gd name="T52" fmla="*/ 28 w 194"/>
                  <a:gd name="T53" fmla="*/ 14 h 2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94" h="215">
                    <a:moveTo>
                      <a:pt x="28" y="201"/>
                    </a:moveTo>
                    <a:cubicBezTo>
                      <a:pt x="21" y="201"/>
                      <a:pt x="14" y="194"/>
                      <a:pt x="14" y="187"/>
                    </a:cubicBezTo>
                    <a:cubicBezTo>
                      <a:pt x="14" y="148"/>
                      <a:pt x="14" y="148"/>
                      <a:pt x="14" y="148"/>
                    </a:cubicBezTo>
                    <a:cubicBezTo>
                      <a:pt x="121" y="148"/>
                      <a:pt x="121" y="148"/>
                      <a:pt x="121" y="148"/>
                    </a:cubicBezTo>
                    <a:cubicBezTo>
                      <a:pt x="123" y="143"/>
                      <a:pt x="125" y="138"/>
                      <a:pt x="128" y="134"/>
                    </a:cubicBezTo>
                    <a:cubicBezTo>
                      <a:pt x="14" y="134"/>
                      <a:pt x="14" y="134"/>
                      <a:pt x="14" y="134"/>
                    </a:cubicBezTo>
                    <a:cubicBezTo>
                      <a:pt x="14" y="81"/>
                      <a:pt x="14" y="81"/>
                      <a:pt x="14" y="81"/>
                    </a:cubicBezTo>
                    <a:cubicBezTo>
                      <a:pt x="180" y="81"/>
                      <a:pt x="180" y="81"/>
                      <a:pt x="180" y="81"/>
                    </a:cubicBezTo>
                    <a:cubicBezTo>
                      <a:pt x="180" y="102"/>
                      <a:pt x="180" y="102"/>
                      <a:pt x="180" y="102"/>
                    </a:cubicBezTo>
                    <a:cubicBezTo>
                      <a:pt x="182" y="102"/>
                      <a:pt x="184" y="102"/>
                      <a:pt x="186" y="102"/>
                    </a:cubicBezTo>
                    <a:cubicBezTo>
                      <a:pt x="188" y="102"/>
                      <a:pt x="191" y="102"/>
                      <a:pt x="194" y="103"/>
                    </a:cubicBezTo>
                    <a:cubicBezTo>
                      <a:pt x="194" y="28"/>
                      <a:pt x="194" y="28"/>
                      <a:pt x="194" y="28"/>
                    </a:cubicBezTo>
                    <a:cubicBezTo>
                      <a:pt x="194" y="12"/>
                      <a:pt x="181" y="0"/>
                      <a:pt x="166" y="0"/>
                    </a:cubicBezTo>
                    <a:cubicBezTo>
                      <a:pt x="28" y="0"/>
                      <a:pt x="28" y="0"/>
                      <a:pt x="28" y="0"/>
                    </a:cubicBezTo>
                    <a:cubicBezTo>
                      <a:pt x="13" y="0"/>
                      <a:pt x="0" y="12"/>
                      <a:pt x="0" y="28"/>
                    </a:cubicBezTo>
                    <a:cubicBezTo>
                      <a:pt x="0" y="187"/>
                      <a:pt x="0" y="187"/>
                      <a:pt x="0" y="187"/>
                    </a:cubicBezTo>
                    <a:cubicBezTo>
                      <a:pt x="0" y="202"/>
                      <a:pt x="13" y="215"/>
                      <a:pt x="28" y="215"/>
                    </a:cubicBezTo>
                    <a:cubicBezTo>
                      <a:pt x="135" y="215"/>
                      <a:pt x="135" y="215"/>
                      <a:pt x="135" y="215"/>
                    </a:cubicBezTo>
                    <a:cubicBezTo>
                      <a:pt x="131" y="210"/>
                      <a:pt x="128" y="206"/>
                      <a:pt x="125" y="201"/>
                    </a:cubicBezTo>
                    <a:lnTo>
                      <a:pt x="28" y="201"/>
                    </a:lnTo>
                    <a:close/>
                    <a:moveTo>
                      <a:pt x="28" y="14"/>
                    </a:moveTo>
                    <a:cubicBezTo>
                      <a:pt x="166" y="14"/>
                      <a:pt x="166" y="14"/>
                      <a:pt x="166" y="14"/>
                    </a:cubicBezTo>
                    <a:cubicBezTo>
                      <a:pt x="174" y="14"/>
                      <a:pt x="180" y="20"/>
                      <a:pt x="180" y="28"/>
                    </a:cubicBezTo>
                    <a:cubicBezTo>
                      <a:pt x="180" y="67"/>
                      <a:pt x="180" y="67"/>
                      <a:pt x="180" y="67"/>
                    </a:cubicBezTo>
                    <a:cubicBezTo>
                      <a:pt x="14" y="67"/>
                      <a:pt x="14" y="67"/>
                      <a:pt x="14" y="67"/>
                    </a:cubicBezTo>
                    <a:cubicBezTo>
                      <a:pt x="14" y="28"/>
                      <a:pt x="14" y="28"/>
                      <a:pt x="14" y="28"/>
                    </a:cubicBezTo>
                    <a:cubicBezTo>
                      <a:pt x="14" y="20"/>
                      <a:pt x="21" y="14"/>
                      <a:pt x="28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4" name="Freeform 52">
                <a:extLst>
                  <a:ext uri="{FF2B5EF4-FFF2-40B4-BE49-F238E27FC236}">
                    <a16:creationId xmlns:a16="http://schemas.microsoft.com/office/drawing/2014/main" id="{9382F675-2FF5-4143-9746-4617A2C3EF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9751" y="2554288"/>
                <a:ext cx="111125" cy="139700"/>
              </a:xfrm>
              <a:custGeom>
                <a:avLst/>
                <a:gdLst>
                  <a:gd name="T0" fmla="*/ 18 w 26"/>
                  <a:gd name="T1" fmla="*/ 1 h 33"/>
                  <a:gd name="T2" fmla="*/ 0 w 26"/>
                  <a:gd name="T3" fmla="*/ 27 h 33"/>
                  <a:gd name="T4" fmla="*/ 6 w 26"/>
                  <a:gd name="T5" fmla="*/ 33 h 33"/>
                  <a:gd name="T6" fmla="*/ 12 w 26"/>
                  <a:gd name="T7" fmla="*/ 27 h 33"/>
                  <a:gd name="T8" fmla="*/ 22 w 26"/>
                  <a:gd name="T9" fmla="*/ 12 h 33"/>
                  <a:gd name="T10" fmla="*/ 25 w 26"/>
                  <a:gd name="T11" fmla="*/ 4 h 33"/>
                  <a:gd name="T12" fmla="*/ 18 w 26"/>
                  <a:gd name="T13" fmla="*/ 1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6" h="33">
                    <a:moveTo>
                      <a:pt x="18" y="1"/>
                    </a:moveTo>
                    <a:cubicBezTo>
                      <a:pt x="7" y="5"/>
                      <a:pt x="0" y="15"/>
                      <a:pt x="0" y="27"/>
                    </a:cubicBezTo>
                    <a:cubicBezTo>
                      <a:pt x="0" y="30"/>
                      <a:pt x="2" y="33"/>
                      <a:pt x="6" y="33"/>
                    </a:cubicBezTo>
                    <a:cubicBezTo>
                      <a:pt x="9" y="33"/>
                      <a:pt x="12" y="30"/>
                      <a:pt x="12" y="27"/>
                    </a:cubicBezTo>
                    <a:cubicBezTo>
                      <a:pt x="12" y="20"/>
                      <a:pt x="16" y="14"/>
                      <a:pt x="22" y="12"/>
                    </a:cubicBezTo>
                    <a:cubicBezTo>
                      <a:pt x="25" y="11"/>
                      <a:pt x="26" y="7"/>
                      <a:pt x="25" y="4"/>
                    </a:cubicBezTo>
                    <a:cubicBezTo>
                      <a:pt x="24" y="1"/>
                      <a:pt x="21" y="0"/>
                      <a:pt x="18" y="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  <p:sp>
            <p:nvSpPr>
              <p:cNvPr id="205" name="Freeform 53">
                <a:extLst>
                  <a:ext uri="{FF2B5EF4-FFF2-40B4-BE49-F238E27FC236}">
                    <a16:creationId xmlns:a16="http://schemas.microsoft.com/office/drawing/2014/main" id="{1C278A53-648E-4F2C-89EE-05C8AF814B5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70213" y="2443163"/>
                <a:ext cx="461963" cy="522288"/>
              </a:xfrm>
              <a:custGeom>
                <a:avLst/>
                <a:gdLst>
                  <a:gd name="T0" fmla="*/ 106 w 109"/>
                  <a:gd name="T1" fmla="*/ 112 h 123"/>
                  <a:gd name="T2" fmla="*/ 91 w 109"/>
                  <a:gd name="T3" fmla="*/ 91 h 123"/>
                  <a:gd name="T4" fmla="*/ 107 w 109"/>
                  <a:gd name="T5" fmla="*/ 53 h 123"/>
                  <a:gd name="T6" fmla="*/ 54 w 109"/>
                  <a:gd name="T7" fmla="*/ 0 h 123"/>
                  <a:gd name="T8" fmla="*/ 0 w 109"/>
                  <a:gd name="T9" fmla="*/ 53 h 123"/>
                  <a:gd name="T10" fmla="*/ 54 w 109"/>
                  <a:gd name="T11" fmla="*/ 106 h 123"/>
                  <a:gd name="T12" fmla="*/ 79 w 109"/>
                  <a:gd name="T13" fmla="*/ 99 h 123"/>
                  <a:gd name="T14" fmla="*/ 95 w 109"/>
                  <a:gd name="T15" fmla="*/ 120 h 123"/>
                  <a:gd name="T16" fmla="*/ 101 w 109"/>
                  <a:gd name="T17" fmla="*/ 123 h 123"/>
                  <a:gd name="T18" fmla="*/ 105 w 109"/>
                  <a:gd name="T19" fmla="*/ 121 h 123"/>
                  <a:gd name="T20" fmla="*/ 106 w 109"/>
                  <a:gd name="T21" fmla="*/ 112 h 123"/>
                  <a:gd name="T22" fmla="*/ 54 w 109"/>
                  <a:gd name="T23" fmla="*/ 92 h 123"/>
                  <a:gd name="T24" fmla="*/ 14 w 109"/>
                  <a:gd name="T25" fmla="*/ 53 h 123"/>
                  <a:gd name="T26" fmla="*/ 54 w 109"/>
                  <a:gd name="T27" fmla="*/ 14 h 123"/>
                  <a:gd name="T28" fmla="*/ 93 w 109"/>
                  <a:gd name="T29" fmla="*/ 53 h 123"/>
                  <a:gd name="T30" fmla="*/ 54 w 109"/>
                  <a:gd name="T31" fmla="*/ 92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9" h="123">
                    <a:moveTo>
                      <a:pt x="106" y="112"/>
                    </a:moveTo>
                    <a:cubicBezTo>
                      <a:pt x="91" y="91"/>
                      <a:pt x="91" y="91"/>
                      <a:pt x="91" y="91"/>
                    </a:cubicBezTo>
                    <a:cubicBezTo>
                      <a:pt x="101" y="81"/>
                      <a:pt x="107" y="68"/>
                      <a:pt x="107" y="53"/>
                    </a:cubicBezTo>
                    <a:cubicBezTo>
                      <a:pt x="107" y="24"/>
                      <a:pt x="83" y="0"/>
                      <a:pt x="54" y="0"/>
                    </a:cubicBezTo>
                    <a:cubicBezTo>
                      <a:pt x="24" y="0"/>
                      <a:pt x="0" y="24"/>
                      <a:pt x="0" y="53"/>
                    </a:cubicBezTo>
                    <a:cubicBezTo>
                      <a:pt x="0" y="82"/>
                      <a:pt x="24" y="106"/>
                      <a:pt x="54" y="106"/>
                    </a:cubicBezTo>
                    <a:cubicBezTo>
                      <a:pt x="63" y="106"/>
                      <a:pt x="72" y="104"/>
                      <a:pt x="79" y="99"/>
                    </a:cubicBezTo>
                    <a:cubicBezTo>
                      <a:pt x="95" y="120"/>
                      <a:pt x="95" y="120"/>
                      <a:pt x="95" y="120"/>
                    </a:cubicBezTo>
                    <a:cubicBezTo>
                      <a:pt x="97" y="122"/>
                      <a:pt x="99" y="123"/>
                      <a:pt x="101" y="123"/>
                    </a:cubicBezTo>
                    <a:cubicBezTo>
                      <a:pt x="102" y="123"/>
                      <a:pt x="104" y="122"/>
                      <a:pt x="105" y="121"/>
                    </a:cubicBezTo>
                    <a:cubicBezTo>
                      <a:pt x="108" y="119"/>
                      <a:pt x="109" y="115"/>
                      <a:pt x="106" y="112"/>
                    </a:cubicBezTo>
                    <a:close/>
                    <a:moveTo>
                      <a:pt x="54" y="92"/>
                    </a:moveTo>
                    <a:cubicBezTo>
                      <a:pt x="32" y="92"/>
                      <a:pt x="14" y="75"/>
                      <a:pt x="14" y="53"/>
                    </a:cubicBezTo>
                    <a:cubicBezTo>
                      <a:pt x="14" y="31"/>
                      <a:pt x="32" y="14"/>
                      <a:pt x="54" y="14"/>
                    </a:cubicBezTo>
                    <a:cubicBezTo>
                      <a:pt x="75" y="14"/>
                      <a:pt x="93" y="31"/>
                      <a:pt x="93" y="53"/>
                    </a:cubicBezTo>
                    <a:cubicBezTo>
                      <a:pt x="93" y="75"/>
                      <a:pt x="75" y="92"/>
                      <a:pt x="54" y="92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68580" tIns="34290" rIns="68580" bIns="34290" numCol="1" anchor="t" anchorCtr="0" compatLnSpc="1">
                <a:prstTxWarp prst="textNoShape">
                  <a:avLst/>
                </a:prstTxWarp>
              </a:bodyPr>
              <a:lstStyle/>
              <a:p>
                <a:pPr defTabSz="685800">
                  <a:defRPr/>
                </a:pPr>
                <a:endParaRPr lang="pt-BR" sz="900">
                  <a:solidFill>
                    <a:prstClr val="black"/>
                  </a:solidFill>
                  <a:latin typeface="Calibri" panose="020F0502020204030204"/>
                </a:endParaRPr>
              </a:p>
            </p:txBody>
          </p:sp>
        </p:grpSp>
      </p:grpSp>
      <p:sp>
        <p:nvSpPr>
          <p:cNvPr id="230" name="coe_title">
            <a:extLst>
              <a:ext uri="{FF2B5EF4-FFF2-40B4-BE49-F238E27FC236}">
                <a16:creationId xmlns:a16="http://schemas.microsoft.com/office/drawing/2014/main" id="{A9A1A5F9-9C1A-429E-98C8-7A4A78F0C503}"/>
              </a:ext>
            </a:extLst>
          </p:cNvPr>
          <p:cNvSpPr txBox="1"/>
          <p:nvPr/>
        </p:nvSpPr>
        <p:spPr>
          <a:xfrm>
            <a:off x="328678" y="1825243"/>
            <a:ext cx="1036496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sz="563" dirty="0">
                <a:latin typeface="Arial" panose="020B0604020202020204" pitchFamily="34" charset="0"/>
                <a:cs typeface="Arial" panose="020B0604020202020204" pitchFamily="34" charset="0"/>
              </a:rPr>
              <a:t>COE</a:t>
            </a:r>
            <a:endParaRPr lang="pt-BR" sz="563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563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xTech</a:t>
            </a:r>
            <a:endParaRPr lang="pt-BR" sz="563" b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1" name="coe_logo">
            <a:extLst>
              <a:ext uri="{FF2B5EF4-FFF2-40B4-BE49-F238E27FC236}">
                <a16:creationId xmlns:a16="http://schemas.microsoft.com/office/drawing/2014/main" id="{0D5AFF30-AA18-437F-8EE0-DAEB3A8F193F}"/>
              </a:ext>
            </a:extLst>
          </p:cNvPr>
          <p:cNvSpPr/>
          <p:nvPr/>
        </p:nvSpPr>
        <p:spPr>
          <a:xfrm>
            <a:off x="198632" y="1862197"/>
            <a:ext cx="111728" cy="1081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9418" y="3447"/>
                </a:moveTo>
                <a:lnTo>
                  <a:pt x="19418" y="2298"/>
                </a:lnTo>
                <a:lnTo>
                  <a:pt x="17236" y="2298"/>
                </a:lnTo>
                <a:lnTo>
                  <a:pt x="17236" y="3447"/>
                </a:lnTo>
                <a:lnTo>
                  <a:pt x="15055" y="3447"/>
                </a:lnTo>
                <a:lnTo>
                  <a:pt x="15055" y="460"/>
                </a:lnTo>
                <a:lnTo>
                  <a:pt x="14618" y="0"/>
                </a:lnTo>
                <a:lnTo>
                  <a:pt x="6982" y="0"/>
                </a:lnTo>
                <a:lnTo>
                  <a:pt x="6545" y="460"/>
                </a:lnTo>
                <a:lnTo>
                  <a:pt x="6545" y="3447"/>
                </a:lnTo>
                <a:lnTo>
                  <a:pt x="4364" y="3447"/>
                </a:lnTo>
                <a:lnTo>
                  <a:pt x="4364" y="2298"/>
                </a:lnTo>
                <a:lnTo>
                  <a:pt x="2182" y="2298"/>
                </a:lnTo>
                <a:lnTo>
                  <a:pt x="2182" y="3447"/>
                </a:lnTo>
                <a:lnTo>
                  <a:pt x="1527" y="3677"/>
                </a:lnTo>
                <a:lnTo>
                  <a:pt x="655" y="3906"/>
                </a:lnTo>
                <a:lnTo>
                  <a:pt x="436" y="4826"/>
                </a:lnTo>
                <a:lnTo>
                  <a:pt x="0" y="5745"/>
                </a:lnTo>
                <a:lnTo>
                  <a:pt x="0" y="19302"/>
                </a:lnTo>
                <a:lnTo>
                  <a:pt x="436" y="19991"/>
                </a:lnTo>
                <a:lnTo>
                  <a:pt x="655" y="20911"/>
                </a:lnTo>
                <a:lnTo>
                  <a:pt x="1527" y="21140"/>
                </a:lnTo>
                <a:lnTo>
                  <a:pt x="2182" y="21600"/>
                </a:lnTo>
                <a:lnTo>
                  <a:pt x="19418" y="21600"/>
                </a:lnTo>
                <a:lnTo>
                  <a:pt x="20291" y="21140"/>
                </a:lnTo>
                <a:lnTo>
                  <a:pt x="21164" y="20911"/>
                </a:lnTo>
                <a:lnTo>
                  <a:pt x="21382" y="19991"/>
                </a:lnTo>
                <a:lnTo>
                  <a:pt x="21600" y="19302"/>
                </a:lnTo>
                <a:lnTo>
                  <a:pt x="21600" y="5745"/>
                </a:lnTo>
                <a:lnTo>
                  <a:pt x="21164" y="3906"/>
                </a:lnTo>
                <a:lnTo>
                  <a:pt x="19418" y="3447"/>
                </a:lnTo>
                <a:close/>
                <a:moveTo>
                  <a:pt x="8727" y="2298"/>
                </a:moveTo>
                <a:lnTo>
                  <a:pt x="13091" y="2298"/>
                </a:lnTo>
                <a:lnTo>
                  <a:pt x="13091" y="3447"/>
                </a:lnTo>
                <a:lnTo>
                  <a:pt x="8727" y="3447"/>
                </a:lnTo>
                <a:lnTo>
                  <a:pt x="8727" y="229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4" name="Category_icon">
            <a:extLst>
              <a:ext uri="{FF2B5EF4-FFF2-40B4-BE49-F238E27FC236}">
                <a16:creationId xmlns:a16="http://schemas.microsoft.com/office/drawing/2014/main" id="{8D8F2F8E-3423-486F-9D82-B0AD7329E77A}"/>
              </a:ext>
            </a:extLst>
          </p:cNvPr>
          <p:cNvSpPr/>
          <p:nvPr/>
        </p:nvSpPr>
        <p:spPr>
          <a:xfrm>
            <a:off x="195498" y="2142745"/>
            <a:ext cx="113547" cy="11726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11368"/>
                </a:moveTo>
                <a:lnTo>
                  <a:pt x="10340" y="0"/>
                </a:lnTo>
                <a:lnTo>
                  <a:pt x="8962" y="1819"/>
                </a:lnTo>
                <a:lnTo>
                  <a:pt x="10340" y="3411"/>
                </a:lnTo>
                <a:lnTo>
                  <a:pt x="4826" y="9095"/>
                </a:lnTo>
                <a:lnTo>
                  <a:pt x="3217" y="7276"/>
                </a:lnTo>
                <a:lnTo>
                  <a:pt x="1609" y="9095"/>
                </a:lnTo>
                <a:lnTo>
                  <a:pt x="6434" y="13642"/>
                </a:lnTo>
                <a:lnTo>
                  <a:pt x="0" y="20008"/>
                </a:lnTo>
                <a:lnTo>
                  <a:pt x="1609" y="21600"/>
                </a:lnTo>
                <a:lnTo>
                  <a:pt x="8043" y="15234"/>
                </a:lnTo>
                <a:lnTo>
                  <a:pt x="12868" y="20008"/>
                </a:lnTo>
                <a:lnTo>
                  <a:pt x="14477" y="18417"/>
                </a:lnTo>
                <a:lnTo>
                  <a:pt x="12868" y="16825"/>
                </a:lnTo>
                <a:lnTo>
                  <a:pt x="18613" y="11368"/>
                </a:lnTo>
                <a:lnTo>
                  <a:pt x="19991" y="12960"/>
                </a:lnTo>
                <a:lnTo>
                  <a:pt x="21600" y="11368"/>
                </a:lnTo>
                <a:close/>
              </a:path>
            </a:pathLst>
          </a:custGeom>
          <a:solidFill>
            <a:srgbClr val="D9261A"/>
          </a:solidFill>
          <a:ln w="12700">
            <a:miter lim="400000"/>
          </a:ln>
        </p:spPr>
        <p:txBody>
          <a:bodyPr lIns="45719" rIns="45719"/>
          <a:lstStyle/>
          <a:p>
            <a:pPr>
              <a:defRPr>
                <a:latin typeface="Open Sans"/>
                <a:ea typeface="Open Sans"/>
                <a:cs typeface="Open Sans"/>
                <a:sym typeface="Open Sans"/>
              </a:defRPr>
            </a:pPr>
            <a:endParaRPr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40" name="Country_icon">
            <a:extLst>
              <a:ext uri="{FF2B5EF4-FFF2-40B4-BE49-F238E27FC236}">
                <a16:creationId xmlns:a16="http://schemas.microsoft.com/office/drawing/2014/main" id="{D7F8F101-05FC-43CF-9EF2-C4F18A296A96}"/>
              </a:ext>
            </a:extLst>
          </p:cNvPr>
          <p:cNvGrpSpPr/>
          <p:nvPr/>
        </p:nvGrpSpPr>
        <p:grpSpPr>
          <a:xfrm>
            <a:off x="203520" y="3419023"/>
            <a:ext cx="96700" cy="160313"/>
            <a:chOff x="0" y="0"/>
            <a:chExt cx="62411" cy="103471"/>
          </a:xfrm>
        </p:grpSpPr>
        <p:sp>
          <p:nvSpPr>
            <p:cNvPr id="241" name="Freeform 513">
              <a:extLst>
                <a:ext uri="{FF2B5EF4-FFF2-40B4-BE49-F238E27FC236}">
                  <a16:creationId xmlns:a16="http://schemas.microsoft.com/office/drawing/2014/main" id="{4E68EDB6-DFB2-4E7C-ABB7-888A5549D024}"/>
                </a:ext>
              </a:extLst>
            </p:cNvPr>
            <p:cNvSpPr/>
            <p:nvPr/>
          </p:nvSpPr>
          <p:spPr>
            <a:xfrm>
              <a:off x="0" y="0"/>
              <a:ext cx="62411" cy="8787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7714"/>
                  </a:moveTo>
                  <a:lnTo>
                    <a:pt x="21600" y="5914"/>
                  </a:lnTo>
                  <a:lnTo>
                    <a:pt x="20520" y="4629"/>
                  </a:lnTo>
                  <a:lnTo>
                    <a:pt x="19800" y="3343"/>
                  </a:lnTo>
                  <a:lnTo>
                    <a:pt x="18360" y="2314"/>
                  </a:lnTo>
                  <a:lnTo>
                    <a:pt x="16560" y="1286"/>
                  </a:lnTo>
                  <a:lnTo>
                    <a:pt x="14760" y="514"/>
                  </a:lnTo>
                  <a:lnTo>
                    <a:pt x="12960" y="0"/>
                  </a:lnTo>
                  <a:lnTo>
                    <a:pt x="8640" y="0"/>
                  </a:lnTo>
                  <a:lnTo>
                    <a:pt x="6840" y="514"/>
                  </a:lnTo>
                  <a:lnTo>
                    <a:pt x="5040" y="1286"/>
                  </a:lnTo>
                  <a:lnTo>
                    <a:pt x="3240" y="2314"/>
                  </a:lnTo>
                  <a:lnTo>
                    <a:pt x="1800" y="3343"/>
                  </a:lnTo>
                  <a:lnTo>
                    <a:pt x="1080" y="4629"/>
                  </a:lnTo>
                  <a:lnTo>
                    <a:pt x="0" y="5914"/>
                  </a:lnTo>
                  <a:lnTo>
                    <a:pt x="0" y="7714"/>
                  </a:lnTo>
                  <a:lnTo>
                    <a:pt x="720" y="9514"/>
                  </a:lnTo>
                  <a:lnTo>
                    <a:pt x="1800" y="12086"/>
                  </a:lnTo>
                  <a:lnTo>
                    <a:pt x="3600" y="14143"/>
                  </a:lnTo>
                  <a:lnTo>
                    <a:pt x="5400" y="16457"/>
                  </a:lnTo>
                  <a:lnTo>
                    <a:pt x="9000" y="20057"/>
                  </a:lnTo>
                  <a:lnTo>
                    <a:pt x="10800" y="21600"/>
                  </a:lnTo>
                  <a:lnTo>
                    <a:pt x="12600" y="20057"/>
                  </a:lnTo>
                  <a:lnTo>
                    <a:pt x="16200" y="16457"/>
                  </a:lnTo>
                  <a:lnTo>
                    <a:pt x="18000" y="14143"/>
                  </a:lnTo>
                  <a:lnTo>
                    <a:pt x="19800" y="12086"/>
                  </a:lnTo>
                  <a:lnTo>
                    <a:pt x="20880" y="9514"/>
                  </a:lnTo>
                  <a:lnTo>
                    <a:pt x="21600" y="7714"/>
                  </a:lnTo>
                  <a:close/>
                  <a:moveTo>
                    <a:pt x="6480" y="7714"/>
                  </a:moveTo>
                  <a:lnTo>
                    <a:pt x="6840" y="6429"/>
                  </a:lnTo>
                  <a:lnTo>
                    <a:pt x="7560" y="5400"/>
                  </a:lnTo>
                  <a:lnTo>
                    <a:pt x="9000" y="4629"/>
                  </a:lnTo>
                  <a:lnTo>
                    <a:pt x="10800" y="4371"/>
                  </a:lnTo>
                  <a:lnTo>
                    <a:pt x="12600" y="4629"/>
                  </a:lnTo>
                  <a:lnTo>
                    <a:pt x="14040" y="5400"/>
                  </a:lnTo>
                  <a:lnTo>
                    <a:pt x="14760" y="6429"/>
                  </a:lnTo>
                  <a:lnTo>
                    <a:pt x="15120" y="7714"/>
                  </a:lnTo>
                  <a:lnTo>
                    <a:pt x="14760" y="8743"/>
                  </a:lnTo>
                  <a:lnTo>
                    <a:pt x="14040" y="9771"/>
                  </a:lnTo>
                  <a:lnTo>
                    <a:pt x="12600" y="10543"/>
                  </a:lnTo>
                  <a:lnTo>
                    <a:pt x="10800" y="10800"/>
                  </a:lnTo>
                  <a:lnTo>
                    <a:pt x="9000" y="10543"/>
                  </a:lnTo>
                  <a:lnTo>
                    <a:pt x="7560" y="9771"/>
                  </a:lnTo>
                  <a:lnTo>
                    <a:pt x="6840" y="8743"/>
                  </a:lnTo>
                  <a:lnTo>
                    <a:pt x="6480" y="7714"/>
                  </a:lnTo>
                  <a:close/>
                </a:path>
              </a:pathLst>
            </a:cu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>
                  <a:latin typeface="Open Sans"/>
                  <a:ea typeface="Open Sans"/>
                  <a:cs typeface="Open Sans"/>
                  <a:sym typeface="Open Sans"/>
                </a:defRPr>
              </a:pPr>
              <a:endParaRPr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2" name="Rectangle 514">
              <a:extLst>
                <a:ext uri="{FF2B5EF4-FFF2-40B4-BE49-F238E27FC236}">
                  <a16:creationId xmlns:a16="http://schemas.microsoft.com/office/drawing/2014/main" id="{4B39CC1D-F6BA-40C4-9D26-900AEB808008}"/>
                </a:ext>
              </a:extLst>
            </p:cNvPr>
            <p:cNvSpPr/>
            <p:nvPr/>
          </p:nvSpPr>
          <p:spPr>
            <a:xfrm>
              <a:off x="9033" y="94437"/>
              <a:ext cx="41061" cy="9034"/>
            </a:xfrm>
            <a:prstGeom prst="rect">
              <a:avLst/>
            </a:prstGeom>
            <a:solidFill>
              <a:srgbClr val="D9261A"/>
            </a:solidFill>
            <a:ln w="12700" cap="flat">
              <a:noFill/>
              <a:miter lim="400000"/>
            </a:ln>
            <a:effectLst/>
          </p:spPr>
          <p:txBody>
            <a:bodyPr wrap="square" lIns="34289" tIns="34289" rIns="34289" bIns="34289" numCol="1" anchor="t">
              <a:noAutofit/>
            </a:bodyPr>
            <a:lstStyle/>
            <a:p>
              <a:pPr>
                <a:defRPr u="sng">
                  <a:latin typeface="Open Sans"/>
                  <a:ea typeface="Open Sans"/>
                  <a:cs typeface="Open Sans"/>
                  <a:sym typeface="Open Sans"/>
                </a:defRPr>
              </a:pPr>
              <a:endParaRPr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59" name="Persona_title">
            <a:extLst>
              <a:ext uri="{FF2B5EF4-FFF2-40B4-BE49-F238E27FC236}">
                <a16:creationId xmlns:a16="http://schemas.microsoft.com/office/drawing/2014/main" id="{E4581E40-F19C-4641-9005-7E78E8DA815E}"/>
              </a:ext>
            </a:extLst>
          </p:cNvPr>
          <p:cNvSpPr txBox="1"/>
          <p:nvPr/>
        </p:nvSpPr>
        <p:spPr>
          <a:xfrm>
            <a:off x="328678" y="3681416"/>
            <a:ext cx="926507" cy="178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TECHNOLOGIES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0" name="Google Shape;1423;p35">
            <a:extLst>
              <a:ext uri="{FF2B5EF4-FFF2-40B4-BE49-F238E27FC236}">
                <a16:creationId xmlns:a16="http://schemas.microsoft.com/office/drawing/2014/main" id="{7B7EC3E7-FCE8-40B7-A494-93FDFC69A01D}"/>
              </a:ext>
            </a:extLst>
          </p:cNvPr>
          <p:cNvSpPr/>
          <p:nvPr/>
        </p:nvSpPr>
        <p:spPr>
          <a:xfrm>
            <a:off x="102861" y="3891998"/>
            <a:ext cx="1195057" cy="1377830"/>
          </a:xfrm>
          <a:prstGeom prst="roundRect">
            <a:avLst>
              <a:gd name="adj" fmla="val 5659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" name="Gráfico 4">
            <a:extLst>
              <a:ext uri="{FF2B5EF4-FFF2-40B4-BE49-F238E27FC236}">
                <a16:creationId xmlns:a16="http://schemas.microsoft.com/office/drawing/2014/main" id="{E22A0B66-0B3D-4197-B386-D2CAB7AA1D50}"/>
              </a:ext>
            </a:extLst>
          </p:cNvPr>
          <p:cNvGrpSpPr>
            <a:grpSpLocks noChangeAspect="1"/>
          </p:cNvGrpSpPr>
          <p:nvPr/>
        </p:nvGrpSpPr>
        <p:grpSpPr>
          <a:xfrm>
            <a:off x="198388" y="3696288"/>
            <a:ext cx="111972" cy="135000"/>
            <a:chOff x="-708313" y="2614485"/>
            <a:chExt cx="504825" cy="608647"/>
          </a:xfrm>
          <a:solidFill>
            <a:srgbClr val="DA291C"/>
          </a:solidFill>
        </p:grpSpPr>
        <p:sp>
          <p:nvSpPr>
            <p:cNvPr id="8" name="Forma Livre: Forma 7">
              <a:extLst>
                <a:ext uri="{FF2B5EF4-FFF2-40B4-BE49-F238E27FC236}">
                  <a16:creationId xmlns:a16="http://schemas.microsoft.com/office/drawing/2014/main" id="{8CB2D05D-B234-40A9-9B17-32C71569245D}"/>
                </a:ext>
              </a:extLst>
            </p:cNvPr>
            <p:cNvSpPr/>
            <p:nvPr/>
          </p:nvSpPr>
          <p:spPr>
            <a:xfrm>
              <a:off x="-465426" y="2614485"/>
              <a:ext cx="19050" cy="34289"/>
            </a:xfrm>
            <a:custGeom>
              <a:avLst/>
              <a:gdLst>
                <a:gd name="connsiteX0" fmla="*/ 9525 w 19050"/>
                <a:gd name="connsiteY0" fmla="*/ 34290 h 34289"/>
                <a:gd name="connsiteX1" fmla="*/ 19050 w 19050"/>
                <a:gd name="connsiteY1" fmla="*/ 24765 h 34289"/>
                <a:gd name="connsiteX2" fmla="*/ 19050 w 19050"/>
                <a:gd name="connsiteY2" fmla="*/ 9525 h 34289"/>
                <a:gd name="connsiteX3" fmla="*/ 9525 w 19050"/>
                <a:gd name="connsiteY3" fmla="*/ 0 h 34289"/>
                <a:gd name="connsiteX4" fmla="*/ 0 w 19050"/>
                <a:gd name="connsiteY4" fmla="*/ 9525 h 34289"/>
                <a:gd name="connsiteX5" fmla="*/ 0 w 19050"/>
                <a:gd name="connsiteY5" fmla="*/ 24765 h 34289"/>
                <a:gd name="connsiteX6" fmla="*/ 9525 w 19050"/>
                <a:gd name="connsiteY6" fmla="*/ 34290 h 3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" h="34289">
                  <a:moveTo>
                    <a:pt x="9525" y="34290"/>
                  </a:moveTo>
                  <a:cubicBezTo>
                    <a:pt x="15240" y="34290"/>
                    <a:pt x="19050" y="30480"/>
                    <a:pt x="19050" y="24765"/>
                  </a:cubicBezTo>
                  <a:lnTo>
                    <a:pt x="19050" y="9525"/>
                  </a:lnTo>
                  <a:cubicBezTo>
                    <a:pt x="19050" y="3810"/>
                    <a:pt x="15240" y="0"/>
                    <a:pt x="9525" y="0"/>
                  </a:cubicBezTo>
                  <a:cubicBezTo>
                    <a:pt x="3810" y="0"/>
                    <a:pt x="0" y="3810"/>
                    <a:pt x="0" y="9525"/>
                  </a:cubicBezTo>
                  <a:lnTo>
                    <a:pt x="0" y="24765"/>
                  </a:lnTo>
                  <a:cubicBezTo>
                    <a:pt x="0" y="29528"/>
                    <a:pt x="3810" y="34290"/>
                    <a:pt x="9525" y="3429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9" name="Forma Livre: Forma 8">
              <a:extLst>
                <a:ext uri="{FF2B5EF4-FFF2-40B4-BE49-F238E27FC236}">
                  <a16:creationId xmlns:a16="http://schemas.microsoft.com/office/drawing/2014/main" id="{58D0063F-17C3-444C-B855-7FFF571434DF}"/>
                </a:ext>
              </a:extLst>
            </p:cNvPr>
            <p:cNvSpPr/>
            <p:nvPr/>
          </p:nvSpPr>
          <p:spPr>
            <a:xfrm>
              <a:off x="-586360" y="2646902"/>
              <a:ext cx="26604" cy="32319"/>
            </a:xfrm>
            <a:custGeom>
              <a:avLst/>
              <a:gdLst>
                <a:gd name="connsiteX0" fmla="*/ 8540 w 26604"/>
                <a:gd name="connsiteY0" fmla="*/ 27590 h 32319"/>
                <a:gd name="connsiteX1" fmla="*/ 21875 w 26604"/>
                <a:gd name="connsiteY1" fmla="*/ 31400 h 32319"/>
                <a:gd name="connsiteX2" fmla="*/ 25685 w 26604"/>
                <a:gd name="connsiteY2" fmla="*/ 18065 h 32319"/>
                <a:gd name="connsiteX3" fmla="*/ 18065 w 26604"/>
                <a:gd name="connsiteY3" fmla="*/ 4730 h 32319"/>
                <a:gd name="connsiteX4" fmla="*/ 4730 w 26604"/>
                <a:gd name="connsiteY4" fmla="*/ 920 h 32319"/>
                <a:gd name="connsiteX5" fmla="*/ 920 w 26604"/>
                <a:gd name="connsiteY5" fmla="*/ 14255 h 32319"/>
                <a:gd name="connsiteX6" fmla="*/ 8540 w 26604"/>
                <a:gd name="connsiteY6" fmla="*/ 27590 h 32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604" h="32319">
                  <a:moveTo>
                    <a:pt x="8540" y="27590"/>
                  </a:moveTo>
                  <a:cubicBezTo>
                    <a:pt x="11397" y="32352"/>
                    <a:pt x="17112" y="33305"/>
                    <a:pt x="21875" y="31400"/>
                  </a:cubicBezTo>
                  <a:cubicBezTo>
                    <a:pt x="26637" y="28542"/>
                    <a:pt x="27590" y="22827"/>
                    <a:pt x="25685" y="18065"/>
                  </a:cubicBezTo>
                  <a:lnTo>
                    <a:pt x="18065" y="4730"/>
                  </a:lnTo>
                  <a:cubicBezTo>
                    <a:pt x="15207" y="-33"/>
                    <a:pt x="9492" y="-985"/>
                    <a:pt x="4730" y="920"/>
                  </a:cubicBezTo>
                  <a:cubicBezTo>
                    <a:pt x="-33" y="3777"/>
                    <a:pt x="-985" y="9492"/>
                    <a:pt x="920" y="14255"/>
                  </a:cubicBezTo>
                  <a:lnTo>
                    <a:pt x="8540" y="2759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0" name="Forma Livre: Forma 9">
              <a:extLst>
                <a:ext uri="{FF2B5EF4-FFF2-40B4-BE49-F238E27FC236}">
                  <a16:creationId xmlns:a16="http://schemas.microsoft.com/office/drawing/2014/main" id="{0DFA8110-0453-4607-AB6D-7FBD4CD0FFFC}"/>
                </a:ext>
              </a:extLst>
            </p:cNvPr>
            <p:cNvSpPr/>
            <p:nvPr/>
          </p:nvSpPr>
          <p:spPr>
            <a:xfrm>
              <a:off x="-675723" y="2735062"/>
              <a:ext cx="32569" cy="27450"/>
            </a:xfrm>
            <a:custGeom>
              <a:avLst/>
              <a:gdLst>
                <a:gd name="connsiteX0" fmla="*/ 4557 w 32569"/>
                <a:gd name="connsiteY0" fmla="*/ 18488 h 27450"/>
                <a:gd name="connsiteX1" fmla="*/ 17892 w 32569"/>
                <a:gd name="connsiteY1" fmla="*/ 26108 h 27450"/>
                <a:gd name="connsiteX2" fmla="*/ 31227 w 32569"/>
                <a:gd name="connsiteY2" fmla="*/ 22298 h 27450"/>
                <a:gd name="connsiteX3" fmla="*/ 27417 w 32569"/>
                <a:gd name="connsiteY3" fmla="*/ 8963 h 27450"/>
                <a:gd name="connsiteX4" fmla="*/ 14082 w 32569"/>
                <a:gd name="connsiteY4" fmla="*/ 1343 h 27450"/>
                <a:gd name="connsiteX5" fmla="*/ 747 w 32569"/>
                <a:gd name="connsiteY5" fmla="*/ 5153 h 27450"/>
                <a:gd name="connsiteX6" fmla="*/ 4557 w 32569"/>
                <a:gd name="connsiteY6" fmla="*/ 18488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4557" y="18488"/>
                  </a:moveTo>
                  <a:lnTo>
                    <a:pt x="17892" y="26108"/>
                  </a:lnTo>
                  <a:cubicBezTo>
                    <a:pt x="22655" y="28965"/>
                    <a:pt x="28370" y="27060"/>
                    <a:pt x="31227" y="22298"/>
                  </a:cubicBezTo>
                  <a:cubicBezTo>
                    <a:pt x="34085" y="17535"/>
                    <a:pt x="32180" y="11820"/>
                    <a:pt x="27417" y="8963"/>
                  </a:cubicBezTo>
                  <a:lnTo>
                    <a:pt x="14082" y="1343"/>
                  </a:lnTo>
                  <a:cubicBezTo>
                    <a:pt x="9320" y="-1515"/>
                    <a:pt x="3605" y="390"/>
                    <a:pt x="747" y="5153"/>
                  </a:cubicBezTo>
                  <a:cubicBezTo>
                    <a:pt x="-1158" y="9915"/>
                    <a:pt x="747" y="15630"/>
                    <a:pt x="4557" y="184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1" name="Forma Livre: Forma 10">
              <a:extLst>
                <a:ext uri="{FF2B5EF4-FFF2-40B4-BE49-F238E27FC236}">
                  <a16:creationId xmlns:a16="http://schemas.microsoft.com/office/drawing/2014/main" id="{6E77CACD-B960-4169-B49C-EDEDC2A7AC0B}"/>
                </a:ext>
              </a:extLst>
            </p:cNvPr>
            <p:cNvSpPr/>
            <p:nvPr/>
          </p:nvSpPr>
          <p:spPr>
            <a:xfrm>
              <a:off x="-268648" y="2971282"/>
              <a:ext cx="32569" cy="27450"/>
            </a:xfrm>
            <a:custGeom>
              <a:avLst/>
              <a:gdLst>
                <a:gd name="connsiteX0" fmla="*/ 28013 w 32569"/>
                <a:gd name="connsiteY0" fmla="*/ 8963 h 27450"/>
                <a:gd name="connsiteX1" fmla="*/ 14678 w 32569"/>
                <a:gd name="connsiteY1" fmla="*/ 1343 h 27450"/>
                <a:gd name="connsiteX2" fmla="*/ 1343 w 32569"/>
                <a:gd name="connsiteY2" fmla="*/ 5153 h 27450"/>
                <a:gd name="connsiteX3" fmla="*/ 5153 w 32569"/>
                <a:gd name="connsiteY3" fmla="*/ 18488 h 27450"/>
                <a:gd name="connsiteX4" fmla="*/ 18488 w 32569"/>
                <a:gd name="connsiteY4" fmla="*/ 26108 h 27450"/>
                <a:gd name="connsiteX5" fmla="*/ 31823 w 32569"/>
                <a:gd name="connsiteY5" fmla="*/ 22298 h 27450"/>
                <a:gd name="connsiteX6" fmla="*/ 28013 w 32569"/>
                <a:gd name="connsiteY6" fmla="*/ 8963 h 27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569" h="27450">
                  <a:moveTo>
                    <a:pt x="28013" y="8963"/>
                  </a:moveTo>
                  <a:lnTo>
                    <a:pt x="14678" y="1343"/>
                  </a:lnTo>
                  <a:cubicBezTo>
                    <a:pt x="9915" y="-1515"/>
                    <a:pt x="4200" y="390"/>
                    <a:pt x="1343" y="5153"/>
                  </a:cubicBezTo>
                  <a:cubicBezTo>
                    <a:pt x="-1515" y="9915"/>
                    <a:pt x="390" y="15630"/>
                    <a:pt x="5153" y="18488"/>
                  </a:cubicBezTo>
                  <a:lnTo>
                    <a:pt x="18488" y="26108"/>
                  </a:lnTo>
                  <a:cubicBezTo>
                    <a:pt x="23250" y="28965"/>
                    <a:pt x="28965" y="27060"/>
                    <a:pt x="31823" y="22298"/>
                  </a:cubicBezTo>
                  <a:cubicBezTo>
                    <a:pt x="33728" y="16583"/>
                    <a:pt x="31823" y="10868"/>
                    <a:pt x="28013" y="896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ACD1E50E-AA6F-4A3E-9ACB-972D590019A5}"/>
                </a:ext>
              </a:extLst>
            </p:cNvPr>
            <p:cNvSpPr/>
            <p:nvPr/>
          </p:nvSpPr>
          <p:spPr>
            <a:xfrm>
              <a:off x="-708313" y="2857372"/>
              <a:ext cx="34290" cy="19050"/>
            </a:xfrm>
            <a:custGeom>
              <a:avLst/>
              <a:gdLst>
                <a:gd name="connsiteX0" fmla="*/ 24765 w 34290"/>
                <a:gd name="connsiteY0" fmla="*/ 0 h 19050"/>
                <a:gd name="connsiteX1" fmla="*/ 9525 w 34290"/>
                <a:gd name="connsiteY1" fmla="*/ 0 h 19050"/>
                <a:gd name="connsiteX2" fmla="*/ 0 w 34290"/>
                <a:gd name="connsiteY2" fmla="*/ 9525 h 19050"/>
                <a:gd name="connsiteX3" fmla="*/ 9525 w 34290"/>
                <a:gd name="connsiteY3" fmla="*/ 19050 h 19050"/>
                <a:gd name="connsiteX4" fmla="*/ 24765 w 34290"/>
                <a:gd name="connsiteY4" fmla="*/ 19050 h 19050"/>
                <a:gd name="connsiteX5" fmla="*/ 34290 w 34290"/>
                <a:gd name="connsiteY5" fmla="*/ 9525 h 19050"/>
                <a:gd name="connsiteX6" fmla="*/ 24765 w 34290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90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8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3" name="Forma Livre: Forma 12">
              <a:extLst>
                <a:ext uri="{FF2B5EF4-FFF2-40B4-BE49-F238E27FC236}">
                  <a16:creationId xmlns:a16="http://schemas.microsoft.com/office/drawing/2014/main" id="{B1BCAAC7-D900-4479-9EBA-2DBA2CE7F407}"/>
                </a:ext>
              </a:extLst>
            </p:cNvPr>
            <p:cNvSpPr/>
            <p:nvPr/>
          </p:nvSpPr>
          <p:spPr>
            <a:xfrm>
              <a:off x="-237778" y="2857372"/>
              <a:ext cx="34289" cy="19050"/>
            </a:xfrm>
            <a:custGeom>
              <a:avLst/>
              <a:gdLst>
                <a:gd name="connsiteX0" fmla="*/ 24765 w 34289"/>
                <a:gd name="connsiteY0" fmla="*/ 0 h 19050"/>
                <a:gd name="connsiteX1" fmla="*/ 9525 w 34289"/>
                <a:gd name="connsiteY1" fmla="*/ 0 h 19050"/>
                <a:gd name="connsiteX2" fmla="*/ 0 w 34289"/>
                <a:gd name="connsiteY2" fmla="*/ 9525 h 19050"/>
                <a:gd name="connsiteX3" fmla="*/ 9525 w 34289"/>
                <a:gd name="connsiteY3" fmla="*/ 19050 h 19050"/>
                <a:gd name="connsiteX4" fmla="*/ 24765 w 34289"/>
                <a:gd name="connsiteY4" fmla="*/ 19050 h 19050"/>
                <a:gd name="connsiteX5" fmla="*/ 34290 w 34289"/>
                <a:gd name="connsiteY5" fmla="*/ 9525 h 19050"/>
                <a:gd name="connsiteX6" fmla="*/ 24765 w 34289"/>
                <a:gd name="connsiteY6" fmla="*/ 0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4289" h="19050">
                  <a:moveTo>
                    <a:pt x="24765" y="0"/>
                  </a:moveTo>
                  <a:lnTo>
                    <a:pt x="9525" y="0"/>
                  </a:lnTo>
                  <a:cubicBezTo>
                    <a:pt x="3810" y="0"/>
                    <a:pt x="0" y="3810"/>
                    <a:pt x="0" y="9525"/>
                  </a:cubicBezTo>
                  <a:cubicBezTo>
                    <a:pt x="0" y="15240"/>
                    <a:pt x="3810" y="19050"/>
                    <a:pt x="9525" y="19050"/>
                  </a:cubicBezTo>
                  <a:lnTo>
                    <a:pt x="24765" y="19050"/>
                  </a:lnTo>
                  <a:cubicBezTo>
                    <a:pt x="30480" y="19050"/>
                    <a:pt x="34290" y="15240"/>
                    <a:pt x="34290" y="9525"/>
                  </a:cubicBezTo>
                  <a:cubicBezTo>
                    <a:pt x="34290" y="3810"/>
                    <a:pt x="29527" y="0"/>
                    <a:pt x="24765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4" name="Forma Livre: Forma 13">
              <a:extLst>
                <a:ext uri="{FF2B5EF4-FFF2-40B4-BE49-F238E27FC236}">
                  <a16:creationId xmlns:a16="http://schemas.microsoft.com/office/drawing/2014/main" id="{C2111A89-44F5-4BDC-A108-927D5CEC3878}"/>
                </a:ext>
              </a:extLst>
            </p:cNvPr>
            <p:cNvSpPr/>
            <p:nvPr/>
          </p:nvSpPr>
          <p:spPr>
            <a:xfrm>
              <a:off x="-675895" y="2971282"/>
              <a:ext cx="32319" cy="27027"/>
            </a:xfrm>
            <a:custGeom>
              <a:avLst/>
              <a:gdLst>
                <a:gd name="connsiteX0" fmla="*/ 18065 w 32319"/>
                <a:gd name="connsiteY0" fmla="*/ 1343 h 27027"/>
                <a:gd name="connsiteX1" fmla="*/ 4730 w 32319"/>
                <a:gd name="connsiteY1" fmla="*/ 8963 h 27027"/>
                <a:gd name="connsiteX2" fmla="*/ 920 w 32319"/>
                <a:gd name="connsiteY2" fmla="*/ 22298 h 27027"/>
                <a:gd name="connsiteX3" fmla="*/ 14255 w 32319"/>
                <a:gd name="connsiteY3" fmla="*/ 26108 h 27027"/>
                <a:gd name="connsiteX4" fmla="*/ 27590 w 32319"/>
                <a:gd name="connsiteY4" fmla="*/ 18488 h 27027"/>
                <a:gd name="connsiteX5" fmla="*/ 31400 w 32319"/>
                <a:gd name="connsiteY5" fmla="*/ 5153 h 27027"/>
                <a:gd name="connsiteX6" fmla="*/ 18065 w 32319"/>
                <a:gd name="connsiteY6" fmla="*/ 1343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8065" y="1343"/>
                  </a:moveTo>
                  <a:lnTo>
                    <a:pt x="4730" y="8963"/>
                  </a:lnTo>
                  <a:cubicBezTo>
                    <a:pt x="-33" y="11820"/>
                    <a:pt x="-985" y="17535"/>
                    <a:pt x="920" y="22298"/>
                  </a:cubicBezTo>
                  <a:cubicBezTo>
                    <a:pt x="3777" y="27060"/>
                    <a:pt x="9492" y="28013"/>
                    <a:pt x="14255" y="26108"/>
                  </a:cubicBezTo>
                  <a:lnTo>
                    <a:pt x="27590" y="18488"/>
                  </a:lnTo>
                  <a:cubicBezTo>
                    <a:pt x="32352" y="15630"/>
                    <a:pt x="33305" y="9915"/>
                    <a:pt x="31400" y="5153"/>
                  </a:cubicBezTo>
                  <a:cubicBezTo>
                    <a:pt x="28542" y="390"/>
                    <a:pt x="22827" y="-1515"/>
                    <a:pt x="18065" y="134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5" name="Forma Livre: Forma 14">
              <a:extLst>
                <a:ext uri="{FF2B5EF4-FFF2-40B4-BE49-F238E27FC236}">
                  <a16:creationId xmlns:a16="http://schemas.microsoft.com/office/drawing/2014/main" id="{610A3BCC-44A2-4F2E-945B-ECF116B57CF2}"/>
                </a:ext>
              </a:extLst>
            </p:cNvPr>
            <p:cNvSpPr/>
            <p:nvPr/>
          </p:nvSpPr>
          <p:spPr>
            <a:xfrm>
              <a:off x="-268225" y="2735485"/>
              <a:ext cx="32319" cy="27027"/>
            </a:xfrm>
            <a:custGeom>
              <a:avLst/>
              <a:gdLst>
                <a:gd name="connsiteX0" fmla="*/ 14255 w 32319"/>
                <a:gd name="connsiteY0" fmla="*/ 25685 h 27027"/>
                <a:gd name="connsiteX1" fmla="*/ 27590 w 32319"/>
                <a:gd name="connsiteY1" fmla="*/ 18065 h 27027"/>
                <a:gd name="connsiteX2" fmla="*/ 31400 w 32319"/>
                <a:gd name="connsiteY2" fmla="*/ 4730 h 27027"/>
                <a:gd name="connsiteX3" fmla="*/ 18065 w 32319"/>
                <a:gd name="connsiteY3" fmla="*/ 920 h 27027"/>
                <a:gd name="connsiteX4" fmla="*/ 4730 w 32319"/>
                <a:gd name="connsiteY4" fmla="*/ 8540 h 27027"/>
                <a:gd name="connsiteX5" fmla="*/ 920 w 32319"/>
                <a:gd name="connsiteY5" fmla="*/ 21875 h 27027"/>
                <a:gd name="connsiteX6" fmla="*/ 14255 w 32319"/>
                <a:gd name="connsiteY6" fmla="*/ 25685 h 270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319" h="27027">
                  <a:moveTo>
                    <a:pt x="14255" y="25685"/>
                  </a:moveTo>
                  <a:lnTo>
                    <a:pt x="27590" y="18065"/>
                  </a:lnTo>
                  <a:cubicBezTo>
                    <a:pt x="32352" y="15207"/>
                    <a:pt x="33305" y="9492"/>
                    <a:pt x="31400" y="4730"/>
                  </a:cubicBezTo>
                  <a:cubicBezTo>
                    <a:pt x="28542" y="-33"/>
                    <a:pt x="22827" y="-985"/>
                    <a:pt x="18065" y="920"/>
                  </a:cubicBezTo>
                  <a:lnTo>
                    <a:pt x="4730" y="8540"/>
                  </a:lnTo>
                  <a:cubicBezTo>
                    <a:pt x="-33" y="11397"/>
                    <a:pt x="-985" y="17112"/>
                    <a:pt x="920" y="21875"/>
                  </a:cubicBezTo>
                  <a:cubicBezTo>
                    <a:pt x="3777" y="26637"/>
                    <a:pt x="9492" y="28542"/>
                    <a:pt x="14255" y="2568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6" name="Forma Livre: Forma 15">
              <a:extLst>
                <a:ext uri="{FF2B5EF4-FFF2-40B4-BE49-F238E27FC236}">
                  <a16:creationId xmlns:a16="http://schemas.microsoft.com/office/drawing/2014/main" id="{D46C8E1D-2AFD-4736-BB7B-2400902F81E5}"/>
                </a:ext>
              </a:extLst>
            </p:cNvPr>
            <p:cNvSpPr/>
            <p:nvPr/>
          </p:nvSpPr>
          <p:spPr>
            <a:xfrm>
              <a:off x="-351516" y="2645527"/>
              <a:ext cx="27450" cy="33165"/>
            </a:xfrm>
            <a:custGeom>
              <a:avLst/>
              <a:gdLst>
                <a:gd name="connsiteX0" fmla="*/ 5153 w 27450"/>
                <a:gd name="connsiteY0" fmla="*/ 31823 h 33165"/>
                <a:gd name="connsiteX1" fmla="*/ 18488 w 27450"/>
                <a:gd name="connsiteY1" fmla="*/ 28013 h 33165"/>
                <a:gd name="connsiteX2" fmla="*/ 26108 w 27450"/>
                <a:gd name="connsiteY2" fmla="*/ 14678 h 33165"/>
                <a:gd name="connsiteX3" fmla="*/ 22298 w 27450"/>
                <a:gd name="connsiteY3" fmla="*/ 1343 h 33165"/>
                <a:gd name="connsiteX4" fmla="*/ 8963 w 27450"/>
                <a:gd name="connsiteY4" fmla="*/ 5153 h 33165"/>
                <a:gd name="connsiteX5" fmla="*/ 1343 w 27450"/>
                <a:gd name="connsiteY5" fmla="*/ 18488 h 33165"/>
                <a:gd name="connsiteX6" fmla="*/ 5153 w 27450"/>
                <a:gd name="connsiteY6" fmla="*/ 31823 h 331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450" h="33165">
                  <a:moveTo>
                    <a:pt x="5153" y="31823"/>
                  </a:moveTo>
                  <a:cubicBezTo>
                    <a:pt x="9915" y="34680"/>
                    <a:pt x="15630" y="32775"/>
                    <a:pt x="18488" y="28013"/>
                  </a:cubicBezTo>
                  <a:lnTo>
                    <a:pt x="26108" y="14678"/>
                  </a:lnTo>
                  <a:cubicBezTo>
                    <a:pt x="28965" y="9915"/>
                    <a:pt x="27060" y="4200"/>
                    <a:pt x="22298" y="1343"/>
                  </a:cubicBezTo>
                  <a:cubicBezTo>
                    <a:pt x="17535" y="-1515"/>
                    <a:pt x="11820" y="390"/>
                    <a:pt x="8963" y="5153"/>
                  </a:cubicBezTo>
                  <a:lnTo>
                    <a:pt x="1343" y="18488"/>
                  </a:lnTo>
                  <a:cubicBezTo>
                    <a:pt x="-1515" y="23250"/>
                    <a:pt x="390" y="29918"/>
                    <a:pt x="5153" y="31823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7" name="Forma Livre: Forma 16">
              <a:extLst>
                <a:ext uri="{FF2B5EF4-FFF2-40B4-BE49-F238E27FC236}">
                  <a16:creationId xmlns:a16="http://schemas.microsoft.com/office/drawing/2014/main" id="{907B3E50-45DA-4DE6-8FBC-F81C26B9E16E}"/>
                </a:ext>
              </a:extLst>
            </p:cNvPr>
            <p:cNvSpPr/>
            <p:nvPr/>
          </p:nvSpPr>
          <p:spPr>
            <a:xfrm>
              <a:off x="-544483" y="3112642"/>
              <a:ext cx="176212" cy="110490"/>
            </a:xfrm>
            <a:custGeom>
              <a:avLst/>
              <a:gdLst>
                <a:gd name="connsiteX0" fmla="*/ 0 w 176212"/>
                <a:gd name="connsiteY0" fmla="*/ 57150 h 110490"/>
                <a:gd name="connsiteX1" fmla="*/ 20955 w 176212"/>
                <a:gd name="connsiteY1" fmla="*/ 78105 h 110490"/>
                <a:gd name="connsiteX2" fmla="*/ 37147 w 176212"/>
                <a:gd name="connsiteY2" fmla="*/ 78105 h 110490"/>
                <a:gd name="connsiteX3" fmla="*/ 37147 w 176212"/>
                <a:gd name="connsiteY3" fmla="*/ 95250 h 110490"/>
                <a:gd name="connsiteX4" fmla="*/ 52388 w 176212"/>
                <a:gd name="connsiteY4" fmla="*/ 110490 h 110490"/>
                <a:gd name="connsiteX5" fmla="*/ 123825 w 176212"/>
                <a:gd name="connsiteY5" fmla="*/ 110490 h 110490"/>
                <a:gd name="connsiteX6" fmla="*/ 139065 w 176212"/>
                <a:gd name="connsiteY6" fmla="*/ 95250 h 110490"/>
                <a:gd name="connsiteX7" fmla="*/ 139065 w 176212"/>
                <a:gd name="connsiteY7" fmla="*/ 78105 h 110490"/>
                <a:gd name="connsiteX8" fmla="*/ 155258 w 176212"/>
                <a:gd name="connsiteY8" fmla="*/ 78105 h 110490"/>
                <a:gd name="connsiteX9" fmla="*/ 176213 w 176212"/>
                <a:gd name="connsiteY9" fmla="*/ 57150 h 110490"/>
                <a:gd name="connsiteX10" fmla="*/ 176213 w 176212"/>
                <a:gd name="connsiteY10" fmla="*/ 0 h 110490"/>
                <a:gd name="connsiteX11" fmla="*/ 0 w 176212"/>
                <a:gd name="connsiteY11" fmla="*/ 0 h 110490"/>
                <a:gd name="connsiteX12" fmla="*/ 0 w 176212"/>
                <a:gd name="connsiteY12" fmla="*/ 57150 h 1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6212" h="110490">
                  <a:moveTo>
                    <a:pt x="0" y="57150"/>
                  </a:moveTo>
                  <a:cubicBezTo>
                    <a:pt x="0" y="68580"/>
                    <a:pt x="9525" y="78105"/>
                    <a:pt x="20955" y="78105"/>
                  </a:cubicBezTo>
                  <a:lnTo>
                    <a:pt x="37147" y="78105"/>
                  </a:lnTo>
                  <a:lnTo>
                    <a:pt x="37147" y="95250"/>
                  </a:lnTo>
                  <a:cubicBezTo>
                    <a:pt x="37147" y="103822"/>
                    <a:pt x="43815" y="110490"/>
                    <a:pt x="52388" y="110490"/>
                  </a:cubicBezTo>
                  <a:lnTo>
                    <a:pt x="123825" y="110490"/>
                  </a:lnTo>
                  <a:cubicBezTo>
                    <a:pt x="132397" y="110490"/>
                    <a:pt x="139065" y="103822"/>
                    <a:pt x="139065" y="95250"/>
                  </a:cubicBezTo>
                  <a:lnTo>
                    <a:pt x="139065" y="78105"/>
                  </a:lnTo>
                  <a:lnTo>
                    <a:pt x="155258" y="78105"/>
                  </a:lnTo>
                  <a:cubicBezTo>
                    <a:pt x="166688" y="78105"/>
                    <a:pt x="176213" y="68580"/>
                    <a:pt x="176213" y="57150"/>
                  </a:cubicBezTo>
                  <a:lnTo>
                    <a:pt x="176213" y="0"/>
                  </a:lnTo>
                  <a:lnTo>
                    <a:pt x="0" y="0"/>
                  </a:lnTo>
                  <a:lnTo>
                    <a:pt x="0" y="5715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8" name="Forma Livre: Forma 17">
              <a:extLst>
                <a:ext uri="{FF2B5EF4-FFF2-40B4-BE49-F238E27FC236}">
                  <a16:creationId xmlns:a16="http://schemas.microsoft.com/office/drawing/2014/main" id="{FBB6AC9E-CF7F-4E9E-88A0-EB9126D38501}"/>
                </a:ext>
              </a:extLst>
            </p:cNvPr>
            <p:cNvSpPr/>
            <p:nvPr/>
          </p:nvSpPr>
          <p:spPr>
            <a:xfrm>
              <a:off x="-661672" y="2660173"/>
              <a:ext cx="412463" cy="434371"/>
            </a:xfrm>
            <a:custGeom>
              <a:avLst/>
              <a:gdLst>
                <a:gd name="connsiteX0" fmla="*/ 412464 w 412463"/>
                <a:gd name="connsiteY0" fmla="*/ 202914 h 434371"/>
                <a:gd name="connsiteX1" fmla="*/ 349599 w 412463"/>
                <a:gd name="connsiteY1" fmla="*/ 58134 h 434371"/>
                <a:gd name="connsiteX2" fmla="*/ 202914 w 412463"/>
                <a:gd name="connsiteY2" fmla="*/ 31 h 434371"/>
                <a:gd name="connsiteX3" fmla="*/ 58134 w 412463"/>
                <a:gd name="connsiteY3" fmla="*/ 62896 h 434371"/>
                <a:gd name="connsiteX4" fmla="*/ 31 w 412463"/>
                <a:gd name="connsiteY4" fmla="*/ 209581 h 434371"/>
                <a:gd name="connsiteX5" fmla="*/ 117189 w 412463"/>
                <a:gd name="connsiteY5" fmla="*/ 392461 h 434371"/>
                <a:gd name="connsiteX6" fmla="*/ 117189 w 412463"/>
                <a:gd name="connsiteY6" fmla="*/ 432466 h 434371"/>
                <a:gd name="connsiteX7" fmla="*/ 158146 w 412463"/>
                <a:gd name="connsiteY7" fmla="*/ 432466 h 434371"/>
                <a:gd name="connsiteX8" fmla="*/ 158146 w 412463"/>
                <a:gd name="connsiteY8" fmla="*/ 312451 h 434371"/>
                <a:gd name="connsiteX9" fmla="*/ 103854 w 412463"/>
                <a:gd name="connsiteY9" fmla="*/ 296259 h 434371"/>
                <a:gd name="connsiteX10" fmla="*/ 97186 w 412463"/>
                <a:gd name="connsiteY10" fmla="*/ 286734 h 434371"/>
                <a:gd name="connsiteX11" fmla="*/ 97186 w 412463"/>
                <a:gd name="connsiteY11" fmla="*/ 251491 h 434371"/>
                <a:gd name="connsiteX12" fmla="*/ 74326 w 412463"/>
                <a:gd name="connsiteY12" fmla="*/ 214344 h 434371"/>
                <a:gd name="connsiteX13" fmla="*/ 72421 w 412463"/>
                <a:gd name="connsiteY13" fmla="*/ 210534 h 434371"/>
                <a:gd name="connsiteX14" fmla="*/ 72421 w 412463"/>
                <a:gd name="connsiteY14" fmla="*/ 157194 h 434371"/>
                <a:gd name="connsiteX15" fmla="*/ 53371 w 412463"/>
                <a:gd name="connsiteY15" fmla="*/ 130524 h 434371"/>
                <a:gd name="connsiteX16" fmla="*/ 81946 w 412463"/>
                <a:gd name="connsiteY16" fmla="*/ 101949 h 434371"/>
                <a:gd name="connsiteX17" fmla="*/ 110521 w 412463"/>
                <a:gd name="connsiteY17" fmla="*/ 130524 h 434371"/>
                <a:gd name="connsiteX18" fmla="*/ 91471 w 412463"/>
                <a:gd name="connsiteY18" fmla="*/ 157194 h 434371"/>
                <a:gd name="connsiteX19" fmla="*/ 91471 w 412463"/>
                <a:gd name="connsiteY19" fmla="*/ 207676 h 434371"/>
                <a:gd name="connsiteX20" fmla="*/ 114331 w 412463"/>
                <a:gd name="connsiteY20" fmla="*/ 244824 h 434371"/>
                <a:gd name="connsiteX21" fmla="*/ 116236 w 412463"/>
                <a:gd name="connsiteY21" fmla="*/ 249586 h 434371"/>
                <a:gd name="connsiteX22" fmla="*/ 116236 w 412463"/>
                <a:gd name="connsiteY22" fmla="*/ 281019 h 434371"/>
                <a:gd name="connsiteX23" fmla="*/ 158146 w 412463"/>
                <a:gd name="connsiteY23" fmla="*/ 293401 h 434371"/>
                <a:gd name="connsiteX24" fmla="*/ 158146 w 412463"/>
                <a:gd name="connsiteY24" fmla="*/ 267684 h 434371"/>
                <a:gd name="connsiteX25" fmla="*/ 133381 w 412463"/>
                <a:gd name="connsiteY25" fmla="*/ 208629 h 434371"/>
                <a:gd name="connsiteX26" fmla="*/ 132429 w 412463"/>
                <a:gd name="connsiteY26" fmla="*/ 204819 h 434371"/>
                <a:gd name="connsiteX27" fmla="*/ 132429 w 412463"/>
                <a:gd name="connsiteY27" fmla="*/ 187674 h 434371"/>
                <a:gd name="connsiteX28" fmla="*/ 113379 w 412463"/>
                <a:gd name="connsiteY28" fmla="*/ 161004 h 434371"/>
                <a:gd name="connsiteX29" fmla="*/ 141954 w 412463"/>
                <a:gd name="connsiteY29" fmla="*/ 132429 h 434371"/>
                <a:gd name="connsiteX30" fmla="*/ 170529 w 412463"/>
                <a:gd name="connsiteY30" fmla="*/ 161004 h 434371"/>
                <a:gd name="connsiteX31" fmla="*/ 151479 w 412463"/>
                <a:gd name="connsiteY31" fmla="*/ 187674 h 434371"/>
                <a:gd name="connsiteX32" fmla="*/ 151479 w 412463"/>
                <a:gd name="connsiteY32" fmla="*/ 201961 h 434371"/>
                <a:gd name="connsiteX33" fmla="*/ 176244 w 412463"/>
                <a:gd name="connsiteY33" fmla="*/ 261016 h 434371"/>
                <a:gd name="connsiteX34" fmla="*/ 177196 w 412463"/>
                <a:gd name="connsiteY34" fmla="*/ 264826 h 434371"/>
                <a:gd name="connsiteX35" fmla="*/ 177196 w 412463"/>
                <a:gd name="connsiteY35" fmla="*/ 304831 h 434371"/>
                <a:gd name="connsiteX36" fmla="*/ 177196 w 412463"/>
                <a:gd name="connsiteY36" fmla="*/ 432466 h 434371"/>
                <a:gd name="connsiteX37" fmla="*/ 200056 w 412463"/>
                <a:gd name="connsiteY37" fmla="*/ 432466 h 434371"/>
                <a:gd name="connsiteX38" fmla="*/ 200056 w 412463"/>
                <a:gd name="connsiteY38" fmla="*/ 249586 h 434371"/>
                <a:gd name="connsiteX39" fmla="*/ 180054 w 412463"/>
                <a:gd name="connsiteY39" fmla="*/ 221964 h 434371"/>
                <a:gd name="connsiteX40" fmla="*/ 209581 w 412463"/>
                <a:gd name="connsiteY40" fmla="*/ 192436 h 434371"/>
                <a:gd name="connsiteX41" fmla="*/ 239109 w 412463"/>
                <a:gd name="connsiteY41" fmla="*/ 221964 h 434371"/>
                <a:gd name="connsiteX42" fmla="*/ 219106 w 412463"/>
                <a:gd name="connsiteY42" fmla="*/ 249586 h 434371"/>
                <a:gd name="connsiteX43" fmla="*/ 219106 w 412463"/>
                <a:gd name="connsiteY43" fmla="*/ 433419 h 434371"/>
                <a:gd name="connsiteX44" fmla="*/ 241014 w 412463"/>
                <a:gd name="connsiteY44" fmla="*/ 433419 h 434371"/>
                <a:gd name="connsiteX45" fmla="*/ 241014 w 412463"/>
                <a:gd name="connsiteY45" fmla="*/ 305784 h 434371"/>
                <a:gd name="connsiteX46" fmla="*/ 241014 w 412463"/>
                <a:gd name="connsiteY46" fmla="*/ 265779 h 434371"/>
                <a:gd name="connsiteX47" fmla="*/ 241966 w 412463"/>
                <a:gd name="connsiteY47" fmla="*/ 261969 h 434371"/>
                <a:gd name="connsiteX48" fmla="*/ 266731 w 412463"/>
                <a:gd name="connsiteY48" fmla="*/ 202914 h 434371"/>
                <a:gd name="connsiteX49" fmla="*/ 266731 w 412463"/>
                <a:gd name="connsiteY49" fmla="*/ 187674 h 434371"/>
                <a:gd name="connsiteX50" fmla="*/ 247681 w 412463"/>
                <a:gd name="connsiteY50" fmla="*/ 161004 h 434371"/>
                <a:gd name="connsiteX51" fmla="*/ 276256 w 412463"/>
                <a:gd name="connsiteY51" fmla="*/ 132429 h 434371"/>
                <a:gd name="connsiteX52" fmla="*/ 304831 w 412463"/>
                <a:gd name="connsiteY52" fmla="*/ 161004 h 434371"/>
                <a:gd name="connsiteX53" fmla="*/ 285781 w 412463"/>
                <a:gd name="connsiteY53" fmla="*/ 187674 h 434371"/>
                <a:gd name="connsiteX54" fmla="*/ 285781 w 412463"/>
                <a:gd name="connsiteY54" fmla="*/ 204819 h 434371"/>
                <a:gd name="connsiteX55" fmla="*/ 284829 w 412463"/>
                <a:gd name="connsiteY55" fmla="*/ 208629 h 434371"/>
                <a:gd name="connsiteX56" fmla="*/ 260064 w 412463"/>
                <a:gd name="connsiteY56" fmla="*/ 267684 h 434371"/>
                <a:gd name="connsiteX57" fmla="*/ 260064 w 412463"/>
                <a:gd name="connsiteY57" fmla="*/ 293401 h 434371"/>
                <a:gd name="connsiteX58" fmla="*/ 301974 w 412463"/>
                <a:gd name="connsiteY58" fmla="*/ 281019 h 434371"/>
                <a:gd name="connsiteX59" fmla="*/ 301974 w 412463"/>
                <a:gd name="connsiteY59" fmla="*/ 249586 h 434371"/>
                <a:gd name="connsiteX60" fmla="*/ 303879 w 412463"/>
                <a:gd name="connsiteY60" fmla="*/ 244824 h 434371"/>
                <a:gd name="connsiteX61" fmla="*/ 326739 w 412463"/>
                <a:gd name="connsiteY61" fmla="*/ 207676 h 434371"/>
                <a:gd name="connsiteX62" fmla="*/ 326739 w 412463"/>
                <a:gd name="connsiteY62" fmla="*/ 157194 h 434371"/>
                <a:gd name="connsiteX63" fmla="*/ 307689 w 412463"/>
                <a:gd name="connsiteY63" fmla="*/ 130524 h 434371"/>
                <a:gd name="connsiteX64" fmla="*/ 336264 w 412463"/>
                <a:gd name="connsiteY64" fmla="*/ 101949 h 434371"/>
                <a:gd name="connsiteX65" fmla="*/ 364839 w 412463"/>
                <a:gd name="connsiteY65" fmla="*/ 130524 h 434371"/>
                <a:gd name="connsiteX66" fmla="*/ 345789 w 412463"/>
                <a:gd name="connsiteY66" fmla="*/ 157194 h 434371"/>
                <a:gd name="connsiteX67" fmla="*/ 345789 w 412463"/>
                <a:gd name="connsiteY67" fmla="*/ 210534 h 434371"/>
                <a:gd name="connsiteX68" fmla="*/ 343884 w 412463"/>
                <a:gd name="connsiteY68" fmla="*/ 215296 h 434371"/>
                <a:gd name="connsiteX69" fmla="*/ 320071 w 412463"/>
                <a:gd name="connsiteY69" fmla="*/ 252444 h 434371"/>
                <a:gd name="connsiteX70" fmla="*/ 320071 w 412463"/>
                <a:gd name="connsiteY70" fmla="*/ 287686 h 434371"/>
                <a:gd name="connsiteX71" fmla="*/ 313404 w 412463"/>
                <a:gd name="connsiteY71" fmla="*/ 297211 h 434371"/>
                <a:gd name="connsiteX72" fmla="*/ 259111 w 412463"/>
                <a:gd name="connsiteY72" fmla="*/ 313404 h 434371"/>
                <a:gd name="connsiteX73" fmla="*/ 259111 w 412463"/>
                <a:gd name="connsiteY73" fmla="*/ 434371 h 434371"/>
                <a:gd name="connsiteX74" fmla="*/ 294354 w 412463"/>
                <a:gd name="connsiteY74" fmla="*/ 434371 h 434371"/>
                <a:gd name="connsiteX75" fmla="*/ 294354 w 412463"/>
                <a:gd name="connsiteY75" fmla="*/ 394366 h 434371"/>
                <a:gd name="connsiteX76" fmla="*/ 411511 w 412463"/>
                <a:gd name="connsiteY76" fmla="*/ 207676 h 434371"/>
                <a:gd name="connsiteX77" fmla="*/ 411511 w 412463"/>
                <a:gd name="connsiteY77" fmla="*/ 202914 h 434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</a:cxnLst>
              <a:rect l="l" t="t" r="r" b="b"/>
              <a:pathLst>
                <a:path w="412463" h="434371">
                  <a:moveTo>
                    <a:pt x="412464" y="202914"/>
                  </a:moveTo>
                  <a:cubicBezTo>
                    <a:pt x="411511" y="147669"/>
                    <a:pt x="389604" y="96234"/>
                    <a:pt x="349599" y="58134"/>
                  </a:cubicBezTo>
                  <a:cubicBezTo>
                    <a:pt x="309594" y="20034"/>
                    <a:pt x="258159" y="-921"/>
                    <a:pt x="202914" y="31"/>
                  </a:cubicBezTo>
                  <a:cubicBezTo>
                    <a:pt x="147669" y="984"/>
                    <a:pt x="96234" y="22891"/>
                    <a:pt x="58134" y="62896"/>
                  </a:cubicBezTo>
                  <a:cubicBezTo>
                    <a:pt x="20034" y="102901"/>
                    <a:pt x="-921" y="154336"/>
                    <a:pt x="31" y="209581"/>
                  </a:cubicBezTo>
                  <a:cubicBezTo>
                    <a:pt x="984" y="287686"/>
                    <a:pt x="47656" y="359124"/>
                    <a:pt x="117189" y="392461"/>
                  </a:cubicBezTo>
                  <a:lnTo>
                    <a:pt x="117189" y="432466"/>
                  </a:lnTo>
                  <a:lnTo>
                    <a:pt x="158146" y="432466"/>
                  </a:lnTo>
                  <a:lnTo>
                    <a:pt x="158146" y="312451"/>
                  </a:lnTo>
                  <a:lnTo>
                    <a:pt x="103854" y="296259"/>
                  </a:lnTo>
                  <a:cubicBezTo>
                    <a:pt x="100044" y="295306"/>
                    <a:pt x="97186" y="291496"/>
                    <a:pt x="97186" y="286734"/>
                  </a:cubicBezTo>
                  <a:lnTo>
                    <a:pt x="97186" y="251491"/>
                  </a:lnTo>
                  <a:lnTo>
                    <a:pt x="74326" y="214344"/>
                  </a:lnTo>
                  <a:cubicBezTo>
                    <a:pt x="73374" y="213391"/>
                    <a:pt x="72421" y="211486"/>
                    <a:pt x="72421" y="210534"/>
                  </a:cubicBezTo>
                  <a:lnTo>
                    <a:pt x="72421" y="157194"/>
                  </a:lnTo>
                  <a:cubicBezTo>
                    <a:pt x="60991" y="153384"/>
                    <a:pt x="53371" y="142906"/>
                    <a:pt x="53371" y="130524"/>
                  </a:cubicBezTo>
                  <a:cubicBezTo>
                    <a:pt x="53371" y="115284"/>
                    <a:pt x="65754" y="101949"/>
                    <a:pt x="81946" y="101949"/>
                  </a:cubicBezTo>
                  <a:cubicBezTo>
                    <a:pt x="97186" y="101949"/>
                    <a:pt x="110521" y="114331"/>
                    <a:pt x="110521" y="130524"/>
                  </a:cubicBezTo>
                  <a:cubicBezTo>
                    <a:pt x="110521" y="142906"/>
                    <a:pt x="102901" y="153384"/>
                    <a:pt x="91471" y="157194"/>
                  </a:cubicBezTo>
                  <a:lnTo>
                    <a:pt x="91471" y="207676"/>
                  </a:lnTo>
                  <a:lnTo>
                    <a:pt x="114331" y="244824"/>
                  </a:lnTo>
                  <a:cubicBezTo>
                    <a:pt x="115284" y="246729"/>
                    <a:pt x="116236" y="247681"/>
                    <a:pt x="116236" y="249586"/>
                  </a:cubicBezTo>
                  <a:lnTo>
                    <a:pt x="116236" y="281019"/>
                  </a:lnTo>
                  <a:lnTo>
                    <a:pt x="158146" y="293401"/>
                  </a:lnTo>
                  <a:lnTo>
                    <a:pt x="158146" y="267684"/>
                  </a:lnTo>
                  <a:lnTo>
                    <a:pt x="133381" y="208629"/>
                  </a:lnTo>
                  <a:cubicBezTo>
                    <a:pt x="132429" y="207676"/>
                    <a:pt x="132429" y="205771"/>
                    <a:pt x="132429" y="204819"/>
                  </a:cubicBezTo>
                  <a:lnTo>
                    <a:pt x="132429" y="187674"/>
                  </a:lnTo>
                  <a:cubicBezTo>
                    <a:pt x="121951" y="183864"/>
                    <a:pt x="113379" y="173386"/>
                    <a:pt x="113379" y="161004"/>
                  </a:cubicBezTo>
                  <a:cubicBezTo>
                    <a:pt x="113379" y="145764"/>
                    <a:pt x="125761" y="132429"/>
                    <a:pt x="141954" y="132429"/>
                  </a:cubicBezTo>
                  <a:cubicBezTo>
                    <a:pt x="157194" y="132429"/>
                    <a:pt x="170529" y="144811"/>
                    <a:pt x="170529" y="161004"/>
                  </a:cubicBezTo>
                  <a:cubicBezTo>
                    <a:pt x="170529" y="173386"/>
                    <a:pt x="162909" y="183864"/>
                    <a:pt x="151479" y="187674"/>
                  </a:cubicBezTo>
                  <a:lnTo>
                    <a:pt x="151479" y="201961"/>
                  </a:lnTo>
                  <a:lnTo>
                    <a:pt x="176244" y="261016"/>
                  </a:lnTo>
                  <a:cubicBezTo>
                    <a:pt x="177196" y="261969"/>
                    <a:pt x="177196" y="263874"/>
                    <a:pt x="177196" y="264826"/>
                  </a:cubicBezTo>
                  <a:lnTo>
                    <a:pt x="177196" y="304831"/>
                  </a:lnTo>
                  <a:lnTo>
                    <a:pt x="177196" y="432466"/>
                  </a:lnTo>
                  <a:lnTo>
                    <a:pt x="200056" y="432466"/>
                  </a:lnTo>
                  <a:lnTo>
                    <a:pt x="200056" y="249586"/>
                  </a:lnTo>
                  <a:cubicBezTo>
                    <a:pt x="188626" y="245776"/>
                    <a:pt x="180054" y="235299"/>
                    <a:pt x="180054" y="221964"/>
                  </a:cubicBezTo>
                  <a:cubicBezTo>
                    <a:pt x="180054" y="205771"/>
                    <a:pt x="193389" y="192436"/>
                    <a:pt x="209581" y="192436"/>
                  </a:cubicBezTo>
                  <a:cubicBezTo>
                    <a:pt x="225774" y="192436"/>
                    <a:pt x="239109" y="205771"/>
                    <a:pt x="239109" y="221964"/>
                  </a:cubicBezTo>
                  <a:cubicBezTo>
                    <a:pt x="239109" y="234346"/>
                    <a:pt x="230536" y="245776"/>
                    <a:pt x="219106" y="249586"/>
                  </a:cubicBezTo>
                  <a:lnTo>
                    <a:pt x="219106" y="433419"/>
                  </a:lnTo>
                  <a:lnTo>
                    <a:pt x="241014" y="433419"/>
                  </a:lnTo>
                  <a:lnTo>
                    <a:pt x="241014" y="305784"/>
                  </a:lnTo>
                  <a:lnTo>
                    <a:pt x="241014" y="265779"/>
                  </a:lnTo>
                  <a:cubicBezTo>
                    <a:pt x="241014" y="264826"/>
                    <a:pt x="241014" y="262921"/>
                    <a:pt x="241966" y="261969"/>
                  </a:cubicBezTo>
                  <a:lnTo>
                    <a:pt x="266731" y="202914"/>
                  </a:lnTo>
                  <a:lnTo>
                    <a:pt x="266731" y="187674"/>
                  </a:lnTo>
                  <a:cubicBezTo>
                    <a:pt x="255301" y="183864"/>
                    <a:pt x="247681" y="173386"/>
                    <a:pt x="247681" y="161004"/>
                  </a:cubicBezTo>
                  <a:cubicBezTo>
                    <a:pt x="247681" y="145764"/>
                    <a:pt x="260064" y="132429"/>
                    <a:pt x="276256" y="132429"/>
                  </a:cubicBezTo>
                  <a:cubicBezTo>
                    <a:pt x="291496" y="132429"/>
                    <a:pt x="304831" y="144811"/>
                    <a:pt x="304831" y="161004"/>
                  </a:cubicBezTo>
                  <a:cubicBezTo>
                    <a:pt x="304831" y="173386"/>
                    <a:pt x="297211" y="183864"/>
                    <a:pt x="285781" y="187674"/>
                  </a:cubicBezTo>
                  <a:lnTo>
                    <a:pt x="285781" y="204819"/>
                  </a:lnTo>
                  <a:cubicBezTo>
                    <a:pt x="285781" y="205771"/>
                    <a:pt x="285781" y="207676"/>
                    <a:pt x="284829" y="208629"/>
                  </a:cubicBezTo>
                  <a:lnTo>
                    <a:pt x="260064" y="267684"/>
                  </a:lnTo>
                  <a:lnTo>
                    <a:pt x="260064" y="293401"/>
                  </a:lnTo>
                  <a:lnTo>
                    <a:pt x="301974" y="281019"/>
                  </a:lnTo>
                  <a:lnTo>
                    <a:pt x="301974" y="249586"/>
                  </a:lnTo>
                  <a:cubicBezTo>
                    <a:pt x="301974" y="247681"/>
                    <a:pt x="302926" y="245776"/>
                    <a:pt x="303879" y="244824"/>
                  </a:cubicBezTo>
                  <a:lnTo>
                    <a:pt x="326739" y="207676"/>
                  </a:lnTo>
                  <a:lnTo>
                    <a:pt x="326739" y="157194"/>
                  </a:lnTo>
                  <a:cubicBezTo>
                    <a:pt x="315309" y="153384"/>
                    <a:pt x="307689" y="142906"/>
                    <a:pt x="307689" y="130524"/>
                  </a:cubicBezTo>
                  <a:cubicBezTo>
                    <a:pt x="307689" y="115284"/>
                    <a:pt x="320071" y="101949"/>
                    <a:pt x="336264" y="101949"/>
                  </a:cubicBezTo>
                  <a:cubicBezTo>
                    <a:pt x="351504" y="101949"/>
                    <a:pt x="364839" y="114331"/>
                    <a:pt x="364839" y="130524"/>
                  </a:cubicBezTo>
                  <a:cubicBezTo>
                    <a:pt x="364839" y="142906"/>
                    <a:pt x="357219" y="153384"/>
                    <a:pt x="345789" y="157194"/>
                  </a:cubicBezTo>
                  <a:lnTo>
                    <a:pt x="345789" y="210534"/>
                  </a:lnTo>
                  <a:cubicBezTo>
                    <a:pt x="345789" y="212439"/>
                    <a:pt x="344836" y="214344"/>
                    <a:pt x="343884" y="215296"/>
                  </a:cubicBezTo>
                  <a:lnTo>
                    <a:pt x="320071" y="252444"/>
                  </a:lnTo>
                  <a:lnTo>
                    <a:pt x="320071" y="287686"/>
                  </a:lnTo>
                  <a:cubicBezTo>
                    <a:pt x="320071" y="291496"/>
                    <a:pt x="317214" y="295306"/>
                    <a:pt x="313404" y="297211"/>
                  </a:cubicBezTo>
                  <a:lnTo>
                    <a:pt x="259111" y="313404"/>
                  </a:lnTo>
                  <a:lnTo>
                    <a:pt x="259111" y="434371"/>
                  </a:lnTo>
                  <a:lnTo>
                    <a:pt x="294354" y="434371"/>
                  </a:lnTo>
                  <a:lnTo>
                    <a:pt x="294354" y="394366"/>
                  </a:lnTo>
                  <a:cubicBezTo>
                    <a:pt x="366744" y="360076"/>
                    <a:pt x="411511" y="287686"/>
                    <a:pt x="411511" y="207676"/>
                  </a:cubicBezTo>
                  <a:lnTo>
                    <a:pt x="411511" y="20291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19" name="Forma Livre: Forma 18">
              <a:extLst>
                <a:ext uri="{FF2B5EF4-FFF2-40B4-BE49-F238E27FC236}">
                  <a16:creationId xmlns:a16="http://schemas.microsoft.com/office/drawing/2014/main" id="{F7C2F1A2-3E66-4995-96F2-5350C2FB0A6C}"/>
                </a:ext>
              </a:extLst>
            </p:cNvPr>
            <p:cNvSpPr/>
            <p:nvPr/>
          </p:nvSpPr>
          <p:spPr>
            <a:xfrm>
              <a:off x="-335886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5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5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" name="Forma Livre: Forma 19">
              <a:extLst>
                <a:ext uri="{FF2B5EF4-FFF2-40B4-BE49-F238E27FC236}">
                  <a16:creationId xmlns:a16="http://schemas.microsoft.com/office/drawing/2014/main" id="{BD41482A-DA94-4F6F-B5F4-62288442825E}"/>
                </a:ext>
              </a:extLst>
            </p:cNvPr>
            <p:cNvSpPr/>
            <p:nvPr/>
          </p:nvSpPr>
          <p:spPr>
            <a:xfrm>
              <a:off x="-462568" y="2871660"/>
              <a:ext cx="20955" cy="20955"/>
            </a:xfrm>
            <a:custGeom>
              <a:avLst/>
              <a:gdLst>
                <a:gd name="connsiteX0" fmla="*/ 20955 w 20955"/>
                <a:gd name="connsiteY0" fmla="*/ 10478 h 20955"/>
                <a:gd name="connsiteX1" fmla="*/ 10478 w 20955"/>
                <a:gd name="connsiteY1" fmla="*/ 20955 h 20955"/>
                <a:gd name="connsiteX2" fmla="*/ 0 w 20955"/>
                <a:gd name="connsiteY2" fmla="*/ 10478 h 20955"/>
                <a:gd name="connsiteX3" fmla="*/ 10478 w 20955"/>
                <a:gd name="connsiteY3" fmla="*/ 0 h 20955"/>
                <a:gd name="connsiteX4" fmla="*/ 20955 w 20955"/>
                <a:gd name="connsiteY4" fmla="*/ 10478 h 209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955" h="20955">
                  <a:moveTo>
                    <a:pt x="20955" y="10478"/>
                  </a:moveTo>
                  <a:cubicBezTo>
                    <a:pt x="20955" y="16264"/>
                    <a:pt x="16264" y="20955"/>
                    <a:pt x="10478" y="20955"/>
                  </a:cubicBezTo>
                  <a:cubicBezTo>
                    <a:pt x="4691" y="20955"/>
                    <a:pt x="0" y="16264"/>
                    <a:pt x="0" y="10478"/>
                  </a:cubicBezTo>
                  <a:cubicBezTo>
                    <a:pt x="0" y="4691"/>
                    <a:pt x="4691" y="0"/>
                    <a:pt x="10478" y="0"/>
                  </a:cubicBezTo>
                  <a:cubicBezTo>
                    <a:pt x="16264" y="0"/>
                    <a:pt x="20955" y="4691"/>
                    <a:pt x="20955" y="1047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" name="Forma Livre: Forma 20">
              <a:extLst>
                <a:ext uri="{FF2B5EF4-FFF2-40B4-BE49-F238E27FC236}">
                  <a16:creationId xmlns:a16="http://schemas.microsoft.com/office/drawing/2014/main" id="{FD1948D7-46CF-48F8-886F-EF8EDC534E85}"/>
                </a:ext>
              </a:extLst>
            </p:cNvPr>
            <p:cNvSpPr/>
            <p:nvPr/>
          </p:nvSpPr>
          <p:spPr>
            <a:xfrm>
              <a:off x="-589251" y="278022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2" name="Forma Livre: Forma 21">
              <a:extLst>
                <a:ext uri="{FF2B5EF4-FFF2-40B4-BE49-F238E27FC236}">
                  <a16:creationId xmlns:a16="http://schemas.microsoft.com/office/drawing/2014/main" id="{1B6BA5D3-1CA0-461A-8C36-743FD9326288}"/>
                </a:ext>
              </a:extLst>
            </p:cNvPr>
            <p:cNvSpPr/>
            <p:nvPr/>
          </p:nvSpPr>
          <p:spPr>
            <a:xfrm>
              <a:off x="-39589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3" name="Forma Livre: Forma 22">
              <a:extLst>
                <a:ext uri="{FF2B5EF4-FFF2-40B4-BE49-F238E27FC236}">
                  <a16:creationId xmlns:a16="http://schemas.microsoft.com/office/drawing/2014/main" id="{60660203-FF7B-495C-8255-6E08055A8A59}"/>
                </a:ext>
              </a:extLst>
            </p:cNvPr>
            <p:cNvSpPr/>
            <p:nvPr/>
          </p:nvSpPr>
          <p:spPr>
            <a:xfrm>
              <a:off x="-529243" y="2810700"/>
              <a:ext cx="19050" cy="19050"/>
            </a:xfrm>
            <a:custGeom>
              <a:avLst/>
              <a:gdLst>
                <a:gd name="connsiteX0" fmla="*/ 19050 w 19050"/>
                <a:gd name="connsiteY0" fmla="*/ 9525 h 19050"/>
                <a:gd name="connsiteX1" fmla="*/ 9525 w 19050"/>
                <a:gd name="connsiteY1" fmla="*/ 19050 h 19050"/>
                <a:gd name="connsiteX2" fmla="*/ 0 w 19050"/>
                <a:gd name="connsiteY2" fmla="*/ 9525 h 19050"/>
                <a:gd name="connsiteX3" fmla="*/ 9525 w 19050"/>
                <a:gd name="connsiteY3" fmla="*/ 0 h 19050"/>
                <a:gd name="connsiteX4" fmla="*/ 19050 w 19050"/>
                <a:gd name="connsiteY4" fmla="*/ 9525 h 19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" h="19050">
                  <a:moveTo>
                    <a:pt x="19050" y="9525"/>
                  </a:moveTo>
                  <a:cubicBezTo>
                    <a:pt x="19050" y="14786"/>
                    <a:pt x="14786" y="19050"/>
                    <a:pt x="9525" y="19050"/>
                  </a:cubicBezTo>
                  <a:cubicBezTo>
                    <a:pt x="4264" y="19050"/>
                    <a:pt x="0" y="14786"/>
                    <a:pt x="0" y="9525"/>
                  </a:cubicBezTo>
                  <a:cubicBezTo>
                    <a:pt x="0" y="4264"/>
                    <a:pt x="4264" y="0"/>
                    <a:pt x="9525" y="0"/>
                  </a:cubicBezTo>
                  <a:cubicBezTo>
                    <a:pt x="14786" y="0"/>
                    <a:pt x="19050" y="4264"/>
                    <a:pt x="19050" y="952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sp>
        <p:nvSpPr>
          <p:cNvPr id="174" name="Industry_title">
            <a:extLst>
              <a:ext uri="{FF2B5EF4-FFF2-40B4-BE49-F238E27FC236}">
                <a16:creationId xmlns:a16="http://schemas.microsoft.com/office/drawing/2014/main" id="{8CB0C68A-1796-4173-8710-F442D91835A3}"/>
              </a:ext>
            </a:extLst>
          </p:cNvPr>
          <p:cNvSpPr txBox="1"/>
          <p:nvPr/>
        </p:nvSpPr>
        <p:spPr>
          <a:xfrm>
            <a:off x="328679" y="2111463"/>
            <a:ext cx="1046602" cy="352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PROJECT TYPE / CATEGORY</a:t>
            </a:r>
          </a:p>
          <a:p>
            <a:r>
              <a:rPr lang="pt-BR" sz="563" b="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</a:t>
            </a:r>
            <a:r>
              <a:rPr lang="pt-BR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AI</a:t>
            </a:r>
            <a:endParaRPr lang="pt-BR"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Industry_title">
            <a:extLst>
              <a:ext uri="{FF2B5EF4-FFF2-40B4-BE49-F238E27FC236}">
                <a16:creationId xmlns:a16="http://schemas.microsoft.com/office/drawing/2014/main" id="{4825ECFB-C4F9-4FE4-892C-D1086C8C5F93}"/>
              </a:ext>
            </a:extLst>
          </p:cNvPr>
          <p:cNvSpPr txBox="1"/>
          <p:nvPr/>
        </p:nvSpPr>
        <p:spPr>
          <a:xfrm>
            <a:off x="328679" y="2494703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TEAM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Industry_title">
            <a:extLst>
              <a:ext uri="{FF2B5EF4-FFF2-40B4-BE49-F238E27FC236}">
                <a16:creationId xmlns:a16="http://schemas.microsoft.com/office/drawing/2014/main" id="{242ADB3C-17A2-4265-938D-6D93511AFA89}"/>
              </a:ext>
            </a:extLst>
          </p:cNvPr>
          <p:cNvSpPr txBox="1"/>
          <p:nvPr/>
        </p:nvSpPr>
        <p:spPr>
          <a:xfrm>
            <a:off x="328679" y="2791382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YEAR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Industry_title">
            <a:extLst>
              <a:ext uri="{FF2B5EF4-FFF2-40B4-BE49-F238E27FC236}">
                <a16:creationId xmlns:a16="http://schemas.microsoft.com/office/drawing/2014/main" id="{270C87A8-420C-489B-8EC5-6749C7168BFB}"/>
              </a:ext>
            </a:extLst>
          </p:cNvPr>
          <p:cNvSpPr txBox="1"/>
          <p:nvPr/>
        </p:nvSpPr>
        <p:spPr>
          <a:xfrm>
            <a:off x="328679" y="3088060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DURATION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 semanas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Industry_title">
            <a:extLst>
              <a:ext uri="{FF2B5EF4-FFF2-40B4-BE49-F238E27FC236}">
                <a16:creationId xmlns:a16="http://schemas.microsoft.com/office/drawing/2014/main" id="{877B1908-491A-4FDA-AF5C-54E28F64DB47}"/>
              </a:ext>
            </a:extLst>
          </p:cNvPr>
          <p:cNvSpPr txBox="1"/>
          <p:nvPr/>
        </p:nvSpPr>
        <p:spPr>
          <a:xfrm>
            <a:off x="328679" y="3384738"/>
            <a:ext cx="1046602" cy="265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w="http://schemas.openxmlformats.org/wordprocessingml/2006/main" xmlns:wp="http://schemas.openxmlformats.org/drawingml/2006/wordprocessingDrawing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ma14="http://schemas.microsoft.com/office/mac/drawingml/2011/main" xmlns:a14="http://schemas.microsoft.com/office/drawing/2010/main" xmlns:m="http://schemas.openxmlformats.org/officeDocument/2006/math" val="1"/>
            </a:ext>
          </a:extLst>
        </p:spPr>
        <p:txBody>
          <a:bodyPr wrap="square" lIns="45719" rIns="45719">
            <a:spAutoFit/>
          </a:bodyPr>
          <a:lstStyle>
            <a:lvl1pPr>
              <a:defRPr sz="700" b="1" spc="54">
                <a:solidFill>
                  <a:srgbClr val="A7A7A7"/>
                </a:solidFill>
                <a:latin typeface="FS Elliot Pro"/>
                <a:ea typeface="FS Elliot Pro"/>
                <a:cs typeface="FS Elliot Pro"/>
                <a:sym typeface="FS Elliot Pro"/>
              </a:defRPr>
            </a:lvl1pPr>
          </a:lstStyle>
          <a:p>
            <a:r>
              <a:rPr lang="pt-BR" sz="563" dirty="0">
                <a:latin typeface="Arial" panose="020B0604020202020204" pitchFamily="34" charset="0"/>
                <a:cs typeface="Arial" panose="020B0604020202020204" pitchFamily="34" charset="0"/>
              </a:rPr>
              <a:t>COUNTRY</a:t>
            </a:r>
          </a:p>
          <a:p>
            <a:r>
              <a:rPr lang="it-IT" sz="563" b="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Brasil</a:t>
            </a:r>
            <a:endParaRPr sz="563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3" name="Gráfico 26">
            <a:extLst>
              <a:ext uri="{FF2B5EF4-FFF2-40B4-BE49-F238E27FC236}">
                <a16:creationId xmlns:a16="http://schemas.microsoft.com/office/drawing/2014/main" id="{1F0CCD88-543D-41DA-A573-D836FA904B89}"/>
              </a:ext>
            </a:extLst>
          </p:cNvPr>
          <p:cNvGrpSpPr/>
          <p:nvPr/>
        </p:nvGrpSpPr>
        <p:grpSpPr>
          <a:xfrm>
            <a:off x="184525" y="2535072"/>
            <a:ext cx="141210" cy="76403"/>
            <a:chOff x="5088844" y="2707126"/>
            <a:chExt cx="904875" cy="489584"/>
          </a:xfrm>
          <a:solidFill>
            <a:srgbClr val="DA291C"/>
          </a:solidFill>
        </p:grpSpPr>
        <p:sp>
          <p:nvSpPr>
            <p:cNvPr id="194" name="Forma Livre: Forma 193">
              <a:extLst>
                <a:ext uri="{FF2B5EF4-FFF2-40B4-BE49-F238E27FC236}">
                  <a16:creationId xmlns:a16="http://schemas.microsoft.com/office/drawing/2014/main" id="{86D5A502-3DF8-4382-9E4C-142C2C87E93C}"/>
                </a:ext>
              </a:extLst>
            </p:cNvPr>
            <p:cNvSpPr/>
            <p:nvPr/>
          </p:nvSpPr>
          <p:spPr>
            <a:xfrm>
              <a:off x="5088844" y="2966206"/>
              <a:ext cx="303847" cy="196214"/>
            </a:xfrm>
            <a:custGeom>
              <a:avLst/>
              <a:gdLst>
                <a:gd name="connsiteX0" fmla="*/ 292418 w 303847"/>
                <a:gd name="connsiteY0" fmla="*/ 24765 h 196214"/>
                <a:gd name="connsiteX1" fmla="*/ 303848 w 303847"/>
                <a:gd name="connsiteY1" fmla="*/ 18098 h 196214"/>
                <a:gd name="connsiteX2" fmla="*/ 184785 w 303847"/>
                <a:gd name="connsiteY2" fmla="*/ 0 h 196214"/>
                <a:gd name="connsiteX3" fmla="*/ 49530 w 303847"/>
                <a:gd name="connsiteY3" fmla="*/ 25718 h 196214"/>
                <a:gd name="connsiteX4" fmla="*/ 0 w 303847"/>
                <a:gd name="connsiteY4" fmla="*/ 173355 h 196214"/>
                <a:gd name="connsiteX5" fmla="*/ 6668 w 303847"/>
                <a:gd name="connsiteY5" fmla="*/ 189548 h 196214"/>
                <a:gd name="connsiteX6" fmla="*/ 21908 w 303847"/>
                <a:gd name="connsiteY6" fmla="*/ 196215 h 196214"/>
                <a:gd name="connsiteX7" fmla="*/ 223838 w 303847"/>
                <a:gd name="connsiteY7" fmla="*/ 196215 h 196214"/>
                <a:gd name="connsiteX8" fmla="*/ 292418 w 303847"/>
                <a:gd name="connsiteY8" fmla="*/ 24765 h 1962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03847" h="196214">
                  <a:moveTo>
                    <a:pt x="292418" y="24765"/>
                  </a:moveTo>
                  <a:cubicBezTo>
                    <a:pt x="296228" y="21907"/>
                    <a:pt x="300038" y="20002"/>
                    <a:pt x="303848" y="18098"/>
                  </a:cubicBezTo>
                  <a:cubicBezTo>
                    <a:pt x="264795" y="1905"/>
                    <a:pt x="203835" y="0"/>
                    <a:pt x="184785" y="0"/>
                  </a:cubicBezTo>
                  <a:cubicBezTo>
                    <a:pt x="161925" y="0"/>
                    <a:pt x="84773" y="1905"/>
                    <a:pt x="49530" y="25718"/>
                  </a:cubicBezTo>
                  <a:cubicBezTo>
                    <a:pt x="4763" y="57150"/>
                    <a:pt x="0" y="153352"/>
                    <a:pt x="0" y="173355"/>
                  </a:cubicBezTo>
                  <a:cubicBezTo>
                    <a:pt x="0" y="179070"/>
                    <a:pt x="1905" y="184785"/>
                    <a:pt x="6668" y="189548"/>
                  </a:cubicBezTo>
                  <a:cubicBezTo>
                    <a:pt x="10477" y="193358"/>
                    <a:pt x="16192" y="196215"/>
                    <a:pt x="21908" y="196215"/>
                  </a:cubicBezTo>
                  <a:lnTo>
                    <a:pt x="223838" y="196215"/>
                  </a:lnTo>
                  <a:cubicBezTo>
                    <a:pt x="226695" y="149542"/>
                    <a:pt x="238125" y="61913"/>
                    <a:pt x="292418" y="2476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6" name="Forma Livre: Forma 205">
              <a:extLst>
                <a:ext uri="{FF2B5EF4-FFF2-40B4-BE49-F238E27FC236}">
                  <a16:creationId xmlns:a16="http://schemas.microsoft.com/office/drawing/2014/main" id="{0FF0AD7A-9DD2-486C-89BE-737AD9F5C534}"/>
                </a:ext>
              </a:extLst>
            </p:cNvPr>
            <p:cNvSpPr/>
            <p:nvPr/>
          </p:nvSpPr>
          <p:spPr>
            <a:xfrm>
              <a:off x="5161234" y="2707126"/>
              <a:ext cx="224790" cy="224790"/>
            </a:xfrm>
            <a:custGeom>
              <a:avLst/>
              <a:gdLst>
                <a:gd name="connsiteX0" fmla="*/ 224790 w 224790"/>
                <a:gd name="connsiteY0" fmla="*/ 112395 h 224790"/>
                <a:gd name="connsiteX1" fmla="*/ 112395 w 224790"/>
                <a:gd name="connsiteY1" fmla="*/ 224790 h 224790"/>
                <a:gd name="connsiteX2" fmla="*/ 0 w 224790"/>
                <a:gd name="connsiteY2" fmla="*/ 112395 h 224790"/>
                <a:gd name="connsiteX3" fmla="*/ 112395 w 224790"/>
                <a:gd name="connsiteY3" fmla="*/ 0 h 224790"/>
                <a:gd name="connsiteX4" fmla="*/ 224790 w 224790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90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8" name="Forma Livre: Forma 207">
              <a:extLst>
                <a:ext uri="{FF2B5EF4-FFF2-40B4-BE49-F238E27FC236}">
                  <a16:creationId xmlns:a16="http://schemas.microsoft.com/office/drawing/2014/main" id="{A996B436-243D-4BDE-AEC6-9EA103A9E17E}"/>
                </a:ext>
              </a:extLst>
            </p:cNvPr>
            <p:cNvSpPr/>
            <p:nvPr/>
          </p:nvSpPr>
          <p:spPr>
            <a:xfrm>
              <a:off x="5688919" y="2967158"/>
              <a:ext cx="304800" cy="195262"/>
            </a:xfrm>
            <a:custGeom>
              <a:avLst/>
              <a:gdLst>
                <a:gd name="connsiteX0" fmla="*/ 304800 w 304800"/>
                <a:gd name="connsiteY0" fmla="*/ 169545 h 195262"/>
                <a:gd name="connsiteX1" fmla="*/ 254317 w 304800"/>
                <a:gd name="connsiteY1" fmla="*/ 25718 h 195262"/>
                <a:gd name="connsiteX2" fmla="*/ 119063 w 304800"/>
                <a:gd name="connsiteY2" fmla="*/ 0 h 195262"/>
                <a:gd name="connsiteX3" fmla="*/ 0 w 304800"/>
                <a:gd name="connsiteY3" fmla="*/ 18098 h 195262"/>
                <a:gd name="connsiteX4" fmla="*/ 11430 w 304800"/>
                <a:gd name="connsiteY4" fmla="*/ 24765 h 195262"/>
                <a:gd name="connsiteX5" fmla="*/ 80010 w 304800"/>
                <a:gd name="connsiteY5" fmla="*/ 195263 h 195262"/>
                <a:gd name="connsiteX6" fmla="*/ 281940 w 304800"/>
                <a:gd name="connsiteY6" fmla="*/ 195263 h 195262"/>
                <a:gd name="connsiteX7" fmla="*/ 281940 w 304800"/>
                <a:gd name="connsiteY7" fmla="*/ 195263 h 195262"/>
                <a:gd name="connsiteX8" fmla="*/ 303848 w 304800"/>
                <a:gd name="connsiteY8" fmla="*/ 173355 h 195262"/>
                <a:gd name="connsiteX9" fmla="*/ 304800 w 304800"/>
                <a:gd name="connsiteY9" fmla="*/ 169545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4800" h="195262">
                  <a:moveTo>
                    <a:pt x="304800" y="169545"/>
                  </a:moveTo>
                  <a:cubicBezTo>
                    <a:pt x="303848" y="144780"/>
                    <a:pt x="298133" y="55245"/>
                    <a:pt x="254317" y="25718"/>
                  </a:cubicBezTo>
                  <a:cubicBezTo>
                    <a:pt x="219075" y="1905"/>
                    <a:pt x="141923" y="0"/>
                    <a:pt x="119063" y="0"/>
                  </a:cubicBezTo>
                  <a:cubicBezTo>
                    <a:pt x="99060" y="0"/>
                    <a:pt x="38100" y="1905"/>
                    <a:pt x="0" y="18098"/>
                  </a:cubicBezTo>
                  <a:cubicBezTo>
                    <a:pt x="3810" y="20003"/>
                    <a:pt x="7620" y="22860"/>
                    <a:pt x="11430" y="24765"/>
                  </a:cubicBezTo>
                  <a:cubicBezTo>
                    <a:pt x="64770" y="60960"/>
                    <a:pt x="78105" y="143827"/>
                    <a:pt x="80010" y="195263"/>
                  </a:cubicBezTo>
                  <a:lnTo>
                    <a:pt x="281940" y="195263"/>
                  </a:lnTo>
                  <a:cubicBezTo>
                    <a:pt x="281940" y="195263"/>
                    <a:pt x="281940" y="195263"/>
                    <a:pt x="281940" y="195263"/>
                  </a:cubicBezTo>
                  <a:cubicBezTo>
                    <a:pt x="294323" y="195263"/>
                    <a:pt x="303848" y="185738"/>
                    <a:pt x="303848" y="173355"/>
                  </a:cubicBezTo>
                  <a:cubicBezTo>
                    <a:pt x="304800" y="171450"/>
                    <a:pt x="304800" y="170498"/>
                    <a:pt x="304800" y="16954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09" name="Forma Livre: Forma 208">
              <a:extLst>
                <a:ext uri="{FF2B5EF4-FFF2-40B4-BE49-F238E27FC236}">
                  <a16:creationId xmlns:a16="http://schemas.microsoft.com/office/drawing/2014/main" id="{129A18BA-5E66-4932-A234-EB03926370E4}"/>
                </a:ext>
              </a:extLst>
            </p:cNvPr>
            <p:cNvSpPr/>
            <p:nvPr/>
          </p:nvSpPr>
          <p:spPr>
            <a:xfrm>
              <a:off x="5695587" y="2707126"/>
              <a:ext cx="224789" cy="224790"/>
            </a:xfrm>
            <a:custGeom>
              <a:avLst/>
              <a:gdLst>
                <a:gd name="connsiteX0" fmla="*/ 224790 w 224789"/>
                <a:gd name="connsiteY0" fmla="*/ 112395 h 224790"/>
                <a:gd name="connsiteX1" fmla="*/ 112395 w 224789"/>
                <a:gd name="connsiteY1" fmla="*/ 224790 h 224790"/>
                <a:gd name="connsiteX2" fmla="*/ 0 w 224789"/>
                <a:gd name="connsiteY2" fmla="*/ 112395 h 224790"/>
                <a:gd name="connsiteX3" fmla="*/ 112395 w 224789"/>
                <a:gd name="connsiteY3" fmla="*/ 0 h 224790"/>
                <a:gd name="connsiteX4" fmla="*/ 224790 w 224789"/>
                <a:gd name="connsiteY4" fmla="*/ 112395 h 2247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90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0" name="Forma Livre: Forma 209">
              <a:extLst>
                <a:ext uri="{FF2B5EF4-FFF2-40B4-BE49-F238E27FC236}">
                  <a16:creationId xmlns:a16="http://schemas.microsoft.com/office/drawing/2014/main" id="{71BBABF2-8685-4FA8-A7E0-E0700BE4D298}"/>
                </a:ext>
              </a:extLst>
            </p:cNvPr>
            <p:cNvSpPr/>
            <p:nvPr/>
          </p:nvSpPr>
          <p:spPr>
            <a:xfrm>
              <a:off x="5355544" y="3001449"/>
              <a:ext cx="370522" cy="195262"/>
            </a:xfrm>
            <a:custGeom>
              <a:avLst/>
              <a:gdLst>
                <a:gd name="connsiteX0" fmla="*/ 320992 w 370522"/>
                <a:gd name="connsiteY0" fmla="*/ 25718 h 195262"/>
                <a:gd name="connsiteX1" fmla="*/ 185738 w 370522"/>
                <a:gd name="connsiteY1" fmla="*/ 0 h 195262"/>
                <a:gd name="connsiteX2" fmla="*/ 50482 w 370522"/>
                <a:gd name="connsiteY2" fmla="*/ 25718 h 195262"/>
                <a:gd name="connsiteX3" fmla="*/ 0 w 370522"/>
                <a:gd name="connsiteY3" fmla="*/ 172403 h 195262"/>
                <a:gd name="connsiteX4" fmla="*/ 6668 w 370522"/>
                <a:gd name="connsiteY4" fmla="*/ 188595 h 195262"/>
                <a:gd name="connsiteX5" fmla="*/ 21907 w 370522"/>
                <a:gd name="connsiteY5" fmla="*/ 195262 h 195262"/>
                <a:gd name="connsiteX6" fmla="*/ 348615 w 370522"/>
                <a:gd name="connsiteY6" fmla="*/ 195262 h 195262"/>
                <a:gd name="connsiteX7" fmla="*/ 348615 w 370522"/>
                <a:gd name="connsiteY7" fmla="*/ 195262 h 195262"/>
                <a:gd name="connsiteX8" fmla="*/ 370523 w 370522"/>
                <a:gd name="connsiteY8" fmla="*/ 173355 h 195262"/>
                <a:gd name="connsiteX9" fmla="*/ 370523 w 370522"/>
                <a:gd name="connsiteY9" fmla="*/ 169545 h 195262"/>
                <a:gd name="connsiteX10" fmla="*/ 320992 w 370522"/>
                <a:gd name="connsiteY10" fmla="*/ 25718 h 1952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0522" h="195262">
                  <a:moveTo>
                    <a:pt x="320992" y="25718"/>
                  </a:moveTo>
                  <a:cubicBezTo>
                    <a:pt x="285750" y="1905"/>
                    <a:pt x="208598" y="0"/>
                    <a:pt x="185738" y="0"/>
                  </a:cubicBezTo>
                  <a:cubicBezTo>
                    <a:pt x="162877" y="0"/>
                    <a:pt x="85725" y="1905"/>
                    <a:pt x="50482" y="25718"/>
                  </a:cubicBezTo>
                  <a:cubicBezTo>
                    <a:pt x="5715" y="56197"/>
                    <a:pt x="953" y="153353"/>
                    <a:pt x="0" y="172403"/>
                  </a:cubicBezTo>
                  <a:cubicBezTo>
                    <a:pt x="0" y="178118"/>
                    <a:pt x="1905" y="183833"/>
                    <a:pt x="6668" y="188595"/>
                  </a:cubicBezTo>
                  <a:cubicBezTo>
                    <a:pt x="10478" y="192405"/>
                    <a:pt x="16193" y="195262"/>
                    <a:pt x="21907" y="195262"/>
                  </a:cubicBezTo>
                  <a:lnTo>
                    <a:pt x="348615" y="195262"/>
                  </a:lnTo>
                  <a:cubicBezTo>
                    <a:pt x="348615" y="195262"/>
                    <a:pt x="348615" y="195262"/>
                    <a:pt x="348615" y="195262"/>
                  </a:cubicBezTo>
                  <a:cubicBezTo>
                    <a:pt x="360998" y="195262"/>
                    <a:pt x="370523" y="185737"/>
                    <a:pt x="370523" y="173355"/>
                  </a:cubicBezTo>
                  <a:cubicBezTo>
                    <a:pt x="370523" y="172403"/>
                    <a:pt x="370523" y="171450"/>
                    <a:pt x="370523" y="169545"/>
                  </a:cubicBezTo>
                  <a:cubicBezTo>
                    <a:pt x="369570" y="145733"/>
                    <a:pt x="363855" y="55245"/>
                    <a:pt x="320992" y="2571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  <p:sp>
          <p:nvSpPr>
            <p:cNvPr id="211" name="Forma Livre: Forma 210">
              <a:extLst>
                <a:ext uri="{FF2B5EF4-FFF2-40B4-BE49-F238E27FC236}">
                  <a16:creationId xmlns:a16="http://schemas.microsoft.com/office/drawing/2014/main" id="{7A8BF868-D7A0-4D28-97ED-3B0849984F22}"/>
                </a:ext>
              </a:extLst>
            </p:cNvPr>
            <p:cNvSpPr/>
            <p:nvPr/>
          </p:nvSpPr>
          <p:spPr>
            <a:xfrm>
              <a:off x="5428887" y="2742369"/>
              <a:ext cx="224789" cy="224789"/>
            </a:xfrm>
            <a:custGeom>
              <a:avLst/>
              <a:gdLst>
                <a:gd name="connsiteX0" fmla="*/ 224790 w 224789"/>
                <a:gd name="connsiteY0" fmla="*/ 112395 h 224789"/>
                <a:gd name="connsiteX1" fmla="*/ 112395 w 224789"/>
                <a:gd name="connsiteY1" fmla="*/ 224790 h 224789"/>
                <a:gd name="connsiteX2" fmla="*/ 0 w 224789"/>
                <a:gd name="connsiteY2" fmla="*/ 112395 h 224789"/>
                <a:gd name="connsiteX3" fmla="*/ 112395 w 224789"/>
                <a:gd name="connsiteY3" fmla="*/ 0 h 224789"/>
                <a:gd name="connsiteX4" fmla="*/ 224790 w 224789"/>
                <a:gd name="connsiteY4" fmla="*/ 112395 h 224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4789" h="224789">
                  <a:moveTo>
                    <a:pt x="224790" y="112395"/>
                  </a:moveTo>
                  <a:cubicBezTo>
                    <a:pt x="224790" y="174469"/>
                    <a:pt x="174469" y="224790"/>
                    <a:pt x="112395" y="224790"/>
                  </a:cubicBezTo>
                  <a:cubicBezTo>
                    <a:pt x="50321" y="224790"/>
                    <a:pt x="0" y="174469"/>
                    <a:pt x="0" y="112395"/>
                  </a:cubicBezTo>
                  <a:cubicBezTo>
                    <a:pt x="0" y="50321"/>
                    <a:pt x="50321" y="0"/>
                    <a:pt x="112395" y="0"/>
                  </a:cubicBezTo>
                  <a:cubicBezTo>
                    <a:pt x="174469" y="0"/>
                    <a:pt x="224790" y="50321"/>
                    <a:pt x="224790" y="11239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78" name="Gráfico 77">
            <a:extLst>
              <a:ext uri="{FF2B5EF4-FFF2-40B4-BE49-F238E27FC236}">
                <a16:creationId xmlns:a16="http://schemas.microsoft.com/office/drawing/2014/main" id="{EDC5A21D-EE1E-47BC-8805-34ADE4F0805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b="12352"/>
          <a:stretch/>
        </p:blipFill>
        <p:spPr>
          <a:xfrm>
            <a:off x="193169" y="3131504"/>
            <a:ext cx="121083" cy="132659"/>
          </a:xfrm>
          <a:prstGeom prst="rect">
            <a:avLst/>
          </a:prstGeom>
        </p:spPr>
      </p:pic>
      <p:pic>
        <p:nvPicPr>
          <p:cNvPr id="33" name="Imagem 32" descr="Texto&#10;&#10;Descrição gerada automaticamente">
            <a:extLst>
              <a:ext uri="{FF2B5EF4-FFF2-40B4-BE49-F238E27FC236}">
                <a16:creationId xmlns:a16="http://schemas.microsoft.com/office/drawing/2014/main" id="{3838E1E1-9D9B-19C1-386A-932B12901B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88067" y="3703173"/>
            <a:ext cx="1580134" cy="870967"/>
          </a:xfrm>
          <a:prstGeom prst="rect">
            <a:avLst/>
          </a:prstGeom>
        </p:spPr>
      </p:pic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grpSp>
        <p:nvGrpSpPr>
          <p:cNvPr id="167" name="Agrupar 166">
            <a:extLst>
              <a:ext uri="{FF2B5EF4-FFF2-40B4-BE49-F238E27FC236}">
                <a16:creationId xmlns:a16="http://schemas.microsoft.com/office/drawing/2014/main" id="{862BA5C1-A42A-4866-BC65-1C14E8B1F24C}"/>
              </a:ext>
            </a:extLst>
          </p:cNvPr>
          <p:cNvGrpSpPr/>
          <p:nvPr/>
        </p:nvGrpSpPr>
        <p:grpSpPr>
          <a:xfrm>
            <a:off x="8681100" y="3980002"/>
            <a:ext cx="346895" cy="346932"/>
            <a:chOff x="11574800" y="3973363"/>
            <a:chExt cx="462526" cy="462576"/>
          </a:xfrm>
        </p:grpSpPr>
        <p:sp>
          <p:nvSpPr>
            <p:cNvPr id="219" name="Google Shape;666;p32">
              <a:extLst>
                <a:ext uri="{FF2B5EF4-FFF2-40B4-BE49-F238E27FC236}">
                  <a16:creationId xmlns:a16="http://schemas.microsoft.com/office/drawing/2014/main" id="{6D49F6C0-68AC-40B6-8F47-D5FB282BA53C}"/>
                </a:ext>
              </a:extLst>
            </p:cNvPr>
            <p:cNvSpPr/>
            <p:nvPr/>
          </p:nvSpPr>
          <p:spPr>
            <a:xfrm>
              <a:off x="11574800" y="3973363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59" name="Forma Livre: Forma 158">
              <a:extLst>
                <a:ext uri="{FF2B5EF4-FFF2-40B4-BE49-F238E27FC236}">
                  <a16:creationId xmlns:a16="http://schemas.microsoft.com/office/drawing/2014/main" id="{4C8F166F-540E-47DE-AD01-4FE5FCD70EFC}"/>
                </a:ext>
              </a:extLst>
            </p:cNvPr>
            <p:cNvSpPr/>
            <p:nvPr/>
          </p:nvSpPr>
          <p:spPr>
            <a:xfrm>
              <a:off x="11647891" y="4046479"/>
              <a:ext cx="316345" cy="316345"/>
            </a:xfrm>
            <a:custGeom>
              <a:avLst/>
              <a:gdLst>
                <a:gd name="connsiteX0" fmla="*/ 581025 w 590550"/>
                <a:gd name="connsiteY0" fmla="*/ 571500 h 590550"/>
                <a:gd name="connsiteX1" fmla="*/ 542925 w 590550"/>
                <a:gd name="connsiteY1" fmla="*/ 571500 h 590550"/>
                <a:gd name="connsiteX2" fmla="*/ 542925 w 590550"/>
                <a:gd name="connsiteY2" fmla="*/ 123825 h 590550"/>
                <a:gd name="connsiteX3" fmla="*/ 533400 w 590550"/>
                <a:gd name="connsiteY3" fmla="*/ 114300 h 590550"/>
                <a:gd name="connsiteX4" fmla="*/ 457200 w 590550"/>
                <a:gd name="connsiteY4" fmla="*/ 114300 h 590550"/>
                <a:gd name="connsiteX5" fmla="*/ 447675 w 590550"/>
                <a:gd name="connsiteY5" fmla="*/ 123825 h 590550"/>
                <a:gd name="connsiteX6" fmla="*/ 447675 w 590550"/>
                <a:gd name="connsiteY6" fmla="*/ 571500 h 590550"/>
                <a:gd name="connsiteX7" fmla="*/ 409575 w 590550"/>
                <a:gd name="connsiteY7" fmla="*/ 571500 h 590550"/>
                <a:gd name="connsiteX8" fmla="*/ 409575 w 590550"/>
                <a:gd name="connsiteY8" fmla="*/ 219075 h 590550"/>
                <a:gd name="connsiteX9" fmla="*/ 400050 w 590550"/>
                <a:gd name="connsiteY9" fmla="*/ 209550 h 590550"/>
                <a:gd name="connsiteX10" fmla="*/ 323850 w 590550"/>
                <a:gd name="connsiteY10" fmla="*/ 209550 h 590550"/>
                <a:gd name="connsiteX11" fmla="*/ 314325 w 590550"/>
                <a:gd name="connsiteY11" fmla="*/ 219075 h 590550"/>
                <a:gd name="connsiteX12" fmla="*/ 314325 w 590550"/>
                <a:gd name="connsiteY12" fmla="*/ 571500 h 590550"/>
                <a:gd name="connsiteX13" fmla="*/ 276225 w 590550"/>
                <a:gd name="connsiteY13" fmla="*/ 571500 h 590550"/>
                <a:gd name="connsiteX14" fmla="*/ 276225 w 590550"/>
                <a:gd name="connsiteY14" fmla="*/ 342900 h 590550"/>
                <a:gd name="connsiteX15" fmla="*/ 266700 w 590550"/>
                <a:gd name="connsiteY15" fmla="*/ 333375 h 590550"/>
                <a:gd name="connsiteX16" fmla="*/ 190500 w 590550"/>
                <a:gd name="connsiteY16" fmla="*/ 333375 h 590550"/>
                <a:gd name="connsiteX17" fmla="*/ 180975 w 590550"/>
                <a:gd name="connsiteY17" fmla="*/ 342900 h 590550"/>
                <a:gd name="connsiteX18" fmla="*/ 180975 w 590550"/>
                <a:gd name="connsiteY18" fmla="*/ 571500 h 590550"/>
                <a:gd name="connsiteX19" fmla="*/ 142875 w 590550"/>
                <a:gd name="connsiteY19" fmla="*/ 571500 h 590550"/>
                <a:gd name="connsiteX20" fmla="*/ 142875 w 590550"/>
                <a:gd name="connsiteY20" fmla="*/ 276225 h 590550"/>
                <a:gd name="connsiteX21" fmla="*/ 133350 w 590550"/>
                <a:gd name="connsiteY21" fmla="*/ 266700 h 590550"/>
                <a:gd name="connsiteX22" fmla="*/ 57150 w 590550"/>
                <a:gd name="connsiteY22" fmla="*/ 266700 h 590550"/>
                <a:gd name="connsiteX23" fmla="*/ 47625 w 590550"/>
                <a:gd name="connsiteY23" fmla="*/ 276225 h 590550"/>
                <a:gd name="connsiteX24" fmla="*/ 47625 w 590550"/>
                <a:gd name="connsiteY24" fmla="*/ 571500 h 590550"/>
                <a:gd name="connsiteX25" fmla="*/ 9525 w 590550"/>
                <a:gd name="connsiteY25" fmla="*/ 571500 h 590550"/>
                <a:gd name="connsiteX26" fmla="*/ 0 w 590550"/>
                <a:gd name="connsiteY26" fmla="*/ 581025 h 590550"/>
                <a:gd name="connsiteX27" fmla="*/ 9525 w 590550"/>
                <a:gd name="connsiteY27" fmla="*/ 590550 h 590550"/>
                <a:gd name="connsiteX28" fmla="*/ 581025 w 590550"/>
                <a:gd name="connsiteY28" fmla="*/ 590550 h 590550"/>
                <a:gd name="connsiteX29" fmla="*/ 590550 w 590550"/>
                <a:gd name="connsiteY29" fmla="*/ 581025 h 590550"/>
                <a:gd name="connsiteX30" fmla="*/ 581025 w 590550"/>
                <a:gd name="connsiteY30" fmla="*/ 571500 h 590550"/>
                <a:gd name="connsiteX31" fmla="*/ 66675 w 590550"/>
                <a:gd name="connsiteY31" fmla="*/ 571500 h 590550"/>
                <a:gd name="connsiteX32" fmla="*/ 66675 w 590550"/>
                <a:gd name="connsiteY32" fmla="*/ 285750 h 590550"/>
                <a:gd name="connsiteX33" fmla="*/ 123825 w 590550"/>
                <a:gd name="connsiteY33" fmla="*/ 285750 h 590550"/>
                <a:gd name="connsiteX34" fmla="*/ 123825 w 590550"/>
                <a:gd name="connsiteY34" fmla="*/ 571500 h 590550"/>
                <a:gd name="connsiteX35" fmla="*/ 200025 w 590550"/>
                <a:gd name="connsiteY35" fmla="*/ 571500 h 590550"/>
                <a:gd name="connsiteX36" fmla="*/ 200025 w 590550"/>
                <a:gd name="connsiteY36" fmla="*/ 352425 h 590550"/>
                <a:gd name="connsiteX37" fmla="*/ 257175 w 590550"/>
                <a:gd name="connsiteY37" fmla="*/ 352425 h 590550"/>
                <a:gd name="connsiteX38" fmla="*/ 257175 w 590550"/>
                <a:gd name="connsiteY38" fmla="*/ 571500 h 590550"/>
                <a:gd name="connsiteX39" fmla="*/ 333375 w 590550"/>
                <a:gd name="connsiteY39" fmla="*/ 571500 h 590550"/>
                <a:gd name="connsiteX40" fmla="*/ 333375 w 590550"/>
                <a:gd name="connsiteY40" fmla="*/ 228600 h 590550"/>
                <a:gd name="connsiteX41" fmla="*/ 390525 w 590550"/>
                <a:gd name="connsiteY41" fmla="*/ 228600 h 590550"/>
                <a:gd name="connsiteX42" fmla="*/ 390525 w 590550"/>
                <a:gd name="connsiteY42" fmla="*/ 571500 h 590550"/>
                <a:gd name="connsiteX43" fmla="*/ 466725 w 590550"/>
                <a:gd name="connsiteY43" fmla="*/ 571500 h 590550"/>
                <a:gd name="connsiteX44" fmla="*/ 466725 w 590550"/>
                <a:gd name="connsiteY44" fmla="*/ 133350 h 590550"/>
                <a:gd name="connsiteX45" fmla="*/ 523875 w 590550"/>
                <a:gd name="connsiteY45" fmla="*/ 133350 h 590550"/>
                <a:gd name="connsiteX46" fmla="*/ 523875 w 590550"/>
                <a:gd name="connsiteY46" fmla="*/ 571500 h 590550"/>
                <a:gd name="connsiteX47" fmla="*/ 95250 w 590550"/>
                <a:gd name="connsiteY47" fmla="*/ 228600 h 590550"/>
                <a:gd name="connsiteX48" fmla="*/ 123825 w 590550"/>
                <a:gd name="connsiteY48" fmla="*/ 215437 h 590550"/>
                <a:gd name="connsiteX49" fmla="*/ 191369 w 590550"/>
                <a:gd name="connsiteY49" fmla="*/ 249209 h 590550"/>
                <a:gd name="connsiteX50" fmla="*/ 220215 w 590550"/>
                <a:gd name="connsiteY50" fmla="*/ 294770 h 590550"/>
                <a:gd name="connsiteX51" fmla="*/ 265775 w 590550"/>
                <a:gd name="connsiteY51" fmla="*/ 265924 h 590550"/>
                <a:gd name="connsiteX52" fmla="*/ 261958 w 590550"/>
                <a:gd name="connsiteY52" fmla="*/ 239147 h 590550"/>
                <a:gd name="connsiteX53" fmla="*/ 341498 w 590550"/>
                <a:gd name="connsiteY53" fmla="*/ 165390 h 590550"/>
                <a:gd name="connsiteX54" fmla="*/ 393937 w 590550"/>
                <a:gd name="connsiteY54" fmla="*/ 154237 h 590550"/>
                <a:gd name="connsiteX55" fmla="*/ 397429 w 590550"/>
                <a:gd name="connsiteY55" fmla="*/ 119741 h 590550"/>
                <a:gd name="connsiteX56" fmla="*/ 470962 w 590550"/>
                <a:gd name="connsiteY56" fmla="*/ 67169 h 590550"/>
                <a:gd name="connsiteX57" fmla="*/ 495300 w 590550"/>
                <a:gd name="connsiteY57" fmla="*/ 76200 h 590550"/>
                <a:gd name="connsiteX58" fmla="*/ 533400 w 590550"/>
                <a:gd name="connsiteY58" fmla="*/ 38100 h 590550"/>
                <a:gd name="connsiteX59" fmla="*/ 495300 w 590550"/>
                <a:gd name="connsiteY59" fmla="*/ 0 h 590550"/>
                <a:gd name="connsiteX60" fmla="*/ 457200 w 590550"/>
                <a:gd name="connsiteY60" fmla="*/ 38100 h 590550"/>
                <a:gd name="connsiteX61" fmla="*/ 459822 w 590550"/>
                <a:gd name="connsiteY61" fmla="*/ 51709 h 590550"/>
                <a:gd name="connsiteX62" fmla="*/ 386289 w 590550"/>
                <a:gd name="connsiteY62" fmla="*/ 104281 h 590550"/>
                <a:gd name="connsiteX63" fmla="*/ 361950 w 590550"/>
                <a:gd name="connsiteY63" fmla="*/ 95250 h 590550"/>
                <a:gd name="connsiteX64" fmla="*/ 323850 w 590550"/>
                <a:gd name="connsiteY64" fmla="*/ 133350 h 590550"/>
                <a:gd name="connsiteX65" fmla="*/ 328592 w 590550"/>
                <a:gd name="connsiteY65" fmla="*/ 151378 h 590550"/>
                <a:gd name="connsiteX66" fmla="*/ 249053 w 590550"/>
                <a:gd name="connsiteY66" fmla="*/ 225135 h 590550"/>
                <a:gd name="connsiteX67" fmla="*/ 200025 w 590550"/>
                <a:gd name="connsiteY67" fmla="*/ 232238 h 590550"/>
                <a:gd name="connsiteX68" fmla="*/ 132481 w 590550"/>
                <a:gd name="connsiteY68" fmla="*/ 198466 h 590550"/>
                <a:gd name="connsiteX69" fmla="*/ 103186 w 590550"/>
                <a:gd name="connsiteY69" fmla="*/ 153268 h 590550"/>
                <a:gd name="connsiteX70" fmla="*/ 57988 w 590550"/>
                <a:gd name="connsiteY70" fmla="*/ 182563 h 590550"/>
                <a:gd name="connsiteX71" fmla="*/ 87283 w 590550"/>
                <a:gd name="connsiteY71" fmla="*/ 227761 h 590550"/>
                <a:gd name="connsiteX72" fmla="*/ 95250 w 590550"/>
                <a:gd name="connsiteY72" fmla="*/ 228600 h 590550"/>
                <a:gd name="connsiteX73" fmla="*/ 495300 w 590550"/>
                <a:gd name="connsiteY73" fmla="*/ 19050 h 590550"/>
                <a:gd name="connsiteX74" fmla="*/ 514350 w 590550"/>
                <a:gd name="connsiteY74" fmla="*/ 38100 h 590550"/>
                <a:gd name="connsiteX75" fmla="*/ 495300 w 590550"/>
                <a:gd name="connsiteY75" fmla="*/ 57150 h 590550"/>
                <a:gd name="connsiteX76" fmla="*/ 476250 w 590550"/>
                <a:gd name="connsiteY76" fmla="*/ 38100 h 590550"/>
                <a:gd name="connsiteX77" fmla="*/ 495300 w 590550"/>
                <a:gd name="connsiteY77" fmla="*/ 19050 h 590550"/>
                <a:gd name="connsiteX78" fmla="*/ 361950 w 590550"/>
                <a:gd name="connsiteY78" fmla="*/ 114300 h 590550"/>
                <a:gd name="connsiteX79" fmla="*/ 381000 w 590550"/>
                <a:gd name="connsiteY79" fmla="*/ 133350 h 590550"/>
                <a:gd name="connsiteX80" fmla="*/ 361950 w 590550"/>
                <a:gd name="connsiteY80" fmla="*/ 152400 h 590550"/>
                <a:gd name="connsiteX81" fmla="*/ 342900 w 590550"/>
                <a:gd name="connsiteY81" fmla="*/ 133350 h 590550"/>
                <a:gd name="connsiteX82" fmla="*/ 361950 w 590550"/>
                <a:gd name="connsiteY82" fmla="*/ 114300 h 590550"/>
                <a:gd name="connsiteX83" fmla="*/ 228600 w 590550"/>
                <a:gd name="connsiteY83" fmla="*/ 238125 h 590550"/>
                <a:gd name="connsiteX84" fmla="*/ 247650 w 590550"/>
                <a:gd name="connsiteY84" fmla="*/ 257175 h 590550"/>
                <a:gd name="connsiteX85" fmla="*/ 228600 w 590550"/>
                <a:gd name="connsiteY85" fmla="*/ 276225 h 590550"/>
                <a:gd name="connsiteX86" fmla="*/ 209550 w 590550"/>
                <a:gd name="connsiteY86" fmla="*/ 257175 h 590550"/>
                <a:gd name="connsiteX87" fmla="*/ 228600 w 590550"/>
                <a:gd name="connsiteY87" fmla="*/ 238125 h 590550"/>
                <a:gd name="connsiteX88" fmla="*/ 95250 w 590550"/>
                <a:gd name="connsiteY88" fmla="*/ 171450 h 590550"/>
                <a:gd name="connsiteX89" fmla="*/ 114300 w 590550"/>
                <a:gd name="connsiteY89" fmla="*/ 190500 h 590550"/>
                <a:gd name="connsiteX90" fmla="*/ 95250 w 590550"/>
                <a:gd name="connsiteY90" fmla="*/ 209550 h 590550"/>
                <a:gd name="connsiteX91" fmla="*/ 76200 w 590550"/>
                <a:gd name="connsiteY91" fmla="*/ 190500 h 590550"/>
                <a:gd name="connsiteX92" fmla="*/ 95250 w 590550"/>
                <a:gd name="connsiteY92" fmla="*/ 171450 h 590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90550" h="590550">
                  <a:moveTo>
                    <a:pt x="581025" y="571500"/>
                  </a:moveTo>
                  <a:lnTo>
                    <a:pt x="542925" y="571500"/>
                  </a:lnTo>
                  <a:lnTo>
                    <a:pt x="542925" y="123825"/>
                  </a:lnTo>
                  <a:cubicBezTo>
                    <a:pt x="542925" y="118564"/>
                    <a:pt x="538661" y="114300"/>
                    <a:pt x="533400" y="114300"/>
                  </a:cubicBezTo>
                  <a:lnTo>
                    <a:pt x="457200" y="114300"/>
                  </a:lnTo>
                  <a:cubicBezTo>
                    <a:pt x="451939" y="114300"/>
                    <a:pt x="447675" y="118564"/>
                    <a:pt x="447675" y="123825"/>
                  </a:cubicBezTo>
                  <a:lnTo>
                    <a:pt x="447675" y="571500"/>
                  </a:lnTo>
                  <a:lnTo>
                    <a:pt x="409575" y="571500"/>
                  </a:lnTo>
                  <a:lnTo>
                    <a:pt x="409575" y="219075"/>
                  </a:lnTo>
                  <a:cubicBezTo>
                    <a:pt x="409575" y="213814"/>
                    <a:pt x="405311" y="209550"/>
                    <a:pt x="400050" y="209550"/>
                  </a:cubicBezTo>
                  <a:lnTo>
                    <a:pt x="323850" y="209550"/>
                  </a:lnTo>
                  <a:cubicBezTo>
                    <a:pt x="318589" y="209550"/>
                    <a:pt x="314325" y="213814"/>
                    <a:pt x="314325" y="219075"/>
                  </a:cubicBezTo>
                  <a:lnTo>
                    <a:pt x="314325" y="571500"/>
                  </a:lnTo>
                  <a:lnTo>
                    <a:pt x="276225" y="571500"/>
                  </a:lnTo>
                  <a:lnTo>
                    <a:pt x="276225" y="342900"/>
                  </a:lnTo>
                  <a:cubicBezTo>
                    <a:pt x="276225" y="337639"/>
                    <a:pt x="271961" y="333375"/>
                    <a:pt x="266700" y="333375"/>
                  </a:cubicBezTo>
                  <a:lnTo>
                    <a:pt x="190500" y="333375"/>
                  </a:lnTo>
                  <a:cubicBezTo>
                    <a:pt x="185239" y="333375"/>
                    <a:pt x="180975" y="337639"/>
                    <a:pt x="180975" y="342900"/>
                  </a:cubicBezTo>
                  <a:lnTo>
                    <a:pt x="180975" y="571500"/>
                  </a:lnTo>
                  <a:lnTo>
                    <a:pt x="142875" y="571500"/>
                  </a:lnTo>
                  <a:lnTo>
                    <a:pt x="142875" y="276225"/>
                  </a:lnTo>
                  <a:cubicBezTo>
                    <a:pt x="142875" y="270964"/>
                    <a:pt x="138611" y="266700"/>
                    <a:pt x="133350" y="266700"/>
                  </a:cubicBezTo>
                  <a:lnTo>
                    <a:pt x="57150" y="266700"/>
                  </a:lnTo>
                  <a:cubicBezTo>
                    <a:pt x="51890" y="266700"/>
                    <a:pt x="47625" y="270964"/>
                    <a:pt x="47625" y="276225"/>
                  </a:cubicBezTo>
                  <a:lnTo>
                    <a:pt x="47625" y="571500"/>
                  </a:lnTo>
                  <a:lnTo>
                    <a:pt x="9525" y="571500"/>
                  </a:lnTo>
                  <a:cubicBezTo>
                    <a:pt x="4265" y="571500"/>
                    <a:pt x="0" y="575764"/>
                    <a:pt x="0" y="581025"/>
                  </a:cubicBezTo>
                  <a:cubicBezTo>
                    <a:pt x="0" y="586286"/>
                    <a:pt x="4265" y="590550"/>
                    <a:pt x="9525" y="590550"/>
                  </a:cubicBezTo>
                  <a:lnTo>
                    <a:pt x="581025" y="590550"/>
                  </a:lnTo>
                  <a:cubicBezTo>
                    <a:pt x="586286" y="590550"/>
                    <a:pt x="590550" y="586286"/>
                    <a:pt x="590550" y="581025"/>
                  </a:cubicBezTo>
                  <a:cubicBezTo>
                    <a:pt x="590550" y="575764"/>
                    <a:pt x="586286" y="571500"/>
                    <a:pt x="581025" y="571500"/>
                  </a:cubicBezTo>
                  <a:close/>
                  <a:moveTo>
                    <a:pt x="66675" y="571500"/>
                  </a:moveTo>
                  <a:lnTo>
                    <a:pt x="66675" y="285750"/>
                  </a:lnTo>
                  <a:lnTo>
                    <a:pt x="123825" y="285750"/>
                  </a:lnTo>
                  <a:lnTo>
                    <a:pt x="123825" y="571500"/>
                  </a:lnTo>
                  <a:close/>
                  <a:moveTo>
                    <a:pt x="200025" y="571500"/>
                  </a:moveTo>
                  <a:lnTo>
                    <a:pt x="200025" y="352425"/>
                  </a:lnTo>
                  <a:lnTo>
                    <a:pt x="257175" y="352425"/>
                  </a:lnTo>
                  <a:lnTo>
                    <a:pt x="257175" y="571500"/>
                  </a:lnTo>
                  <a:close/>
                  <a:moveTo>
                    <a:pt x="333375" y="571500"/>
                  </a:moveTo>
                  <a:lnTo>
                    <a:pt x="333375" y="228600"/>
                  </a:lnTo>
                  <a:lnTo>
                    <a:pt x="390525" y="228600"/>
                  </a:lnTo>
                  <a:lnTo>
                    <a:pt x="390525" y="571500"/>
                  </a:lnTo>
                  <a:close/>
                  <a:moveTo>
                    <a:pt x="466725" y="571500"/>
                  </a:moveTo>
                  <a:lnTo>
                    <a:pt x="466725" y="133350"/>
                  </a:lnTo>
                  <a:lnTo>
                    <a:pt x="523875" y="133350"/>
                  </a:lnTo>
                  <a:lnTo>
                    <a:pt x="523875" y="571500"/>
                  </a:lnTo>
                  <a:close/>
                  <a:moveTo>
                    <a:pt x="95250" y="228600"/>
                  </a:moveTo>
                  <a:cubicBezTo>
                    <a:pt x="106233" y="228565"/>
                    <a:pt x="116660" y="223762"/>
                    <a:pt x="123825" y="215437"/>
                  </a:cubicBezTo>
                  <a:lnTo>
                    <a:pt x="191369" y="249209"/>
                  </a:lnTo>
                  <a:cubicBezTo>
                    <a:pt x="186753" y="269756"/>
                    <a:pt x="199668" y="290154"/>
                    <a:pt x="220215" y="294770"/>
                  </a:cubicBezTo>
                  <a:cubicBezTo>
                    <a:pt x="240762" y="299386"/>
                    <a:pt x="261159" y="286471"/>
                    <a:pt x="265775" y="265924"/>
                  </a:cubicBezTo>
                  <a:cubicBezTo>
                    <a:pt x="267818" y="256832"/>
                    <a:pt x="266460" y="247306"/>
                    <a:pt x="261958" y="239147"/>
                  </a:cubicBezTo>
                  <a:lnTo>
                    <a:pt x="341498" y="165390"/>
                  </a:lnTo>
                  <a:cubicBezTo>
                    <a:pt x="359058" y="176792"/>
                    <a:pt x="382536" y="171798"/>
                    <a:pt x="393937" y="154237"/>
                  </a:cubicBezTo>
                  <a:cubicBezTo>
                    <a:pt x="400600" y="143976"/>
                    <a:pt x="401900" y="131130"/>
                    <a:pt x="397429" y="119741"/>
                  </a:cubicBezTo>
                  <a:lnTo>
                    <a:pt x="470962" y="67169"/>
                  </a:lnTo>
                  <a:cubicBezTo>
                    <a:pt x="477751" y="72963"/>
                    <a:pt x="486375" y="76162"/>
                    <a:pt x="495300" y="76200"/>
                  </a:cubicBezTo>
                  <a:cubicBezTo>
                    <a:pt x="516342" y="76200"/>
                    <a:pt x="533400" y="59142"/>
                    <a:pt x="533400" y="38100"/>
                  </a:cubicBezTo>
                  <a:cubicBezTo>
                    <a:pt x="533400" y="17058"/>
                    <a:pt x="516342" y="0"/>
                    <a:pt x="495300" y="0"/>
                  </a:cubicBezTo>
                  <a:cubicBezTo>
                    <a:pt x="474258" y="0"/>
                    <a:pt x="457200" y="17058"/>
                    <a:pt x="457200" y="38100"/>
                  </a:cubicBezTo>
                  <a:cubicBezTo>
                    <a:pt x="457227" y="42759"/>
                    <a:pt x="458115" y="47374"/>
                    <a:pt x="459822" y="51709"/>
                  </a:cubicBezTo>
                  <a:lnTo>
                    <a:pt x="386289" y="104281"/>
                  </a:lnTo>
                  <a:cubicBezTo>
                    <a:pt x="379499" y="98488"/>
                    <a:pt x="370876" y="95288"/>
                    <a:pt x="361950" y="95250"/>
                  </a:cubicBezTo>
                  <a:cubicBezTo>
                    <a:pt x="340917" y="95270"/>
                    <a:pt x="323871" y="112317"/>
                    <a:pt x="323850" y="133350"/>
                  </a:cubicBezTo>
                  <a:cubicBezTo>
                    <a:pt x="323894" y="139662"/>
                    <a:pt x="325525" y="145862"/>
                    <a:pt x="328592" y="151378"/>
                  </a:cubicBezTo>
                  <a:lnTo>
                    <a:pt x="249053" y="225135"/>
                  </a:lnTo>
                  <a:cubicBezTo>
                    <a:pt x="233242" y="214870"/>
                    <a:pt x="212272" y="217907"/>
                    <a:pt x="200025" y="232238"/>
                  </a:cubicBezTo>
                  <a:lnTo>
                    <a:pt x="132481" y="198466"/>
                  </a:lnTo>
                  <a:cubicBezTo>
                    <a:pt x="136872" y="177896"/>
                    <a:pt x="123757" y="157660"/>
                    <a:pt x="103186" y="153268"/>
                  </a:cubicBezTo>
                  <a:cubicBezTo>
                    <a:pt x="82616" y="148877"/>
                    <a:pt x="62380" y="161993"/>
                    <a:pt x="57988" y="182563"/>
                  </a:cubicBezTo>
                  <a:cubicBezTo>
                    <a:pt x="53597" y="203133"/>
                    <a:pt x="66713" y="223369"/>
                    <a:pt x="87283" y="227761"/>
                  </a:cubicBezTo>
                  <a:cubicBezTo>
                    <a:pt x="89902" y="228320"/>
                    <a:pt x="92573" y="228601"/>
                    <a:pt x="95250" y="228600"/>
                  </a:cubicBezTo>
                  <a:close/>
                  <a:moveTo>
                    <a:pt x="495300" y="19050"/>
                  </a:moveTo>
                  <a:cubicBezTo>
                    <a:pt x="505821" y="19050"/>
                    <a:pt x="514350" y="27579"/>
                    <a:pt x="514350" y="38100"/>
                  </a:cubicBezTo>
                  <a:cubicBezTo>
                    <a:pt x="514350" y="48621"/>
                    <a:pt x="505821" y="57150"/>
                    <a:pt x="495300" y="57150"/>
                  </a:cubicBezTo>
                  <a:cubicBezTo>
                    <a:pt x="484779" y="57150"/>
                    <a:pt x="476250" y="48621"/>
                    <a:pt x="476250" y="38100"/>
                  </a:cubicBezTo>
                  <a:cubicBezTo>
                    <a:pt x="476264" y="27585"/>
                    <a:pt x="484784" y="19064"/>
                    <a:pt x="495300" y="19050"/>
                  </a:cubicBezTo>
                  <a:close/>
                  <a:moveTo>
                    <a:pt x="361950" y="114300"/>
                  </a:moveTo>
                  <a:cubicBezTo>
                    <a:pt x="372471" y="114300"/>
                    <a:pt x="381000" y="122829"/>
                    <a:pt x="381000" y="133350"/>
                  </a:cubicBezTo>
                  <a:cubicBezTo>
                    <a:pt x="381000" y="143871"/>
                    <a:pt x="372471" y="152400"/>
                    <a:pt x="361950" y="152400"/>
                  </a:cubicBezTo>
                  <a:cubicBezTo>
                    <a:pt x="351429" y="152400"/>
                    <a:pt x="342900" y="143871"/>
                    <a:pt x="342900" y="133350"/>
                  </a:cubicBezTo>
                  <a:cubicBezTo>
                    <a:pt x="342914" y="122834"/>
                    <a:pt x="351434" y="114314"/>
                    <a:pt x="361950" y="114300"/>
                  </a:cubicBezTo>
                  <a:close/>
                  <a:moveTo>
                    <a:pt x="228600" y="238125"/>
                  </a:moveTo>
                  <a:cubicBezTo>
                    <a:pt x="239121" y="238125"/>
                    <a:pt x="247650" y="246654"/>
                    <a:pt x="247650" y="257175"/>
                  </a:cubicBezTo>
                  <a:cubicBezTo>
                    <a:pt x="247650" y="267696"/>
                    <a:pt x="239121" y="276225"/>
                    <a:pt x="228600" y="276225"/>
                  </a:cubicBezTo>
                  <a:cubicBezTo>
                    <a:pt x="218079" y="276225"/>
                    <a:pt x="209550" y="267696"/>
                    <a:pt x="209550" y="257175"/>
                  </a:cubicBezTo>
                  <a:cubicBezTo>
                    <a:pt x="209631" y="246688"/>
                    <a:pt x="218113" y="238206"/>
                    <a:pt x="228600" y="238125"/>
                  </a:cubicBezTo>
                  <a:close/>
                  <a:moveTo>
                    <a:pt x="95250" y="171450"/>
                  </a:moveTo>
                  <a:cubicBezTo>
                    <a:pt x="105771" y="171450"/>
                    <a:pt x="114300" y="179979"/>
                    <a:pt x="114300" y="190500"/>
                  </a:cubicBezTo>
                  <a:cubicBezTo>
                    <a:pt x="114300" y="201021"/>
                    <a:pt x="105771" y="209550"/>
                    <a:pt x="95250" y="209550"/>
                  </a:cubicBezTo>
                  <a:cubicBezTo>
                    <a:pt x="84729" y="209550"/>
                    <a:pt x="76200" y="201021"/>
                    <a:pt x="76200" y="190500"/>
                  </a:cubicBezTo>
                  <a:cubicBezTo>
                    <a:pt x="76214" y="179984"/>
                    <a:pt x="84735" y="171464"/>
                    <a:pt x="95250" y="171450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28" name="Imagem 27" descr="Forma&#10;&#10;Descrição gerada automaticamente com confiança média">
            <a:extLst>
              <a:ext uri="{FF2B5EF4-FFF2-40B4-BE49-F238E27FC236}">
                <a16:creationId xmlns:a16="http://schemas.microsoft.com/office/drawing/2014/main" id="{8716E1BC-987B-9A6E-2C37-C113C7CBA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4474" y="4378751"/>
            <a:ext cx="685659" cy="268162"/>
          </a:xfrm>
          <a:prstGeom prst="rect">
            <a:avLst/>
          </a:prstGeom>
        </p:spPr>
      </p:pic>
      <p:pic>
        <p:nvPicPr>
          <p:cNvPr id="39" name="Imagem 38" descr="Ícone&#10;&#10;Descrição gerada automaticamente">
            <a:extLst>
              <a:ext uri="{FF2B5EF4-FFF2-40B4-BE49-F238E27FC236}">
                <a16:creationId xmlns:a16="http://schemas.microsoft.com/office/drawing/2014/main" id="{C2B0611F-F00A-801E-111D-88C045148A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3368" y="4712097"/>
            <a:ext cx="576376" cy="576376"/>
          </a:xfrm>
          <a:prstGeom prst="rect">
            <a:avLst/>
          </a:prstGeom>
        </p:spPr>
      </p:pic>
      <p:pic>
        <p:nvPicPr>
          <p:cNvPr id="41" name="Imagem 40" descr="Ícone&#10;&#10;Descrição gerada automaticamente">
            <a:extLst>
              <a:ext uri="{FF2B5EF4-FFF2-40B4-BE49-F238E27FC236}">
                <a16:creationId xmlns:a16="http://schemas.microsoft.com/office/drawing/2014/main" id="{E5FB2208-C81E-A7ED-91CF-7FC5E1B84A7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295" y="4778156"/>
            <a:ext cx="376295" cy="376295"/>
          </a:xfrm>
          <a:prstGeom prst="rect">
            <a:avLst/>
          </a:prstGeom>
        </p:spPr>
      </p:pic>
      <p:sp>
        <p:nvSpPr>
          <p:cNvPr id="42" name="Retângulo 47">
            <a:extLst>
              <a:ext uri="{FF2B5EF4-FFF2-40B4-BE49-F238E27FC236}">
                <a16:creationId xmlns:a16="http://schemas.microsoft.com/office/drawing/2014/main" id="{6152A1CB-2C7F-12D0-FF3E-6446D404EB43}"/>
              </a:ext>
            </a:extLst>
          </p:cNvPr>
          <p:cNvSpPr/>
          <p:nvPr/>
        </p:nvSpPr>
        <p:spPr>
          <a:xfrm>
            <a:off x="5850381" y="4202171"/>
            <a:ext cx="2580362" cy="1086302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Improved operational efficiency: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Optimizes the use of team and equipment resources, focusing on more strategic activities.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b="1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Increased validation accuracy: </a:t>
            </a: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Reduces the incidence of human errors, ensuring greater reliability.</a:t>
            </a:r>
          </a:p>
        </p:txBody>
      </p:sp>
      <p:sp>
        <p:nvSpPr>
          <p:cNvPr id="5" name="Retângulo 47">
            <a:extLst>
              <a:ext uri="{FF2B5EF4-FFF2-40B4-BE49-F238E27FC236}">
                <a16:creationId xmlns:a16="http://schemas.microsoft.com/office/drawing/2014/main" id="{A4388490-26D5-FB50-404A-CD53D45EFC9A}"/>
              </a:ext>
            </a:extLst>
          </p:cNvPr>
          <p:cNvSpPr/>
          <p:nvPr/>
        </p:nvSpPr>
        <p:spPr>
          <a:xfrm>
            <a:off x="1477716" y="1899948"/>
            <a:ext cx="1573676" cy="3547529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C2340"/>
                </a:solidFill>
                <a:latin typeface="FS Elliot Pro" panose="02000503040000020004"/>
                <a:ea typeface="Roboto Light" panose="02000000000000000000" pitchFamily="2" charset="0"/>
                <a:cs typeface="Arial" panose="020B0604020202020204" pitchFamily="34" charset="0"/>
              </a:rPr>
              <a:t>PROBLEM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Manual validation of electric pole structures is time-consuming and prone to errors.</a:t>
            </a:r>
            <a:endParaRPr lang="pt-BR" sz="900" dirty="0">
              <a:solidFill>
                <a:srgbClr val="0C234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High consumption of time and resources in manual validation.</a:t>
            </a:r>
          </a:p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endParaRPr lang="pt-BR" sz="900" b="1" dirty="0">
              <a:solidFill>
                <a:srgbClr val="0C2340"/>
              </a:solidFill>
              <a:latin typeface="Arial" panose="020B0604020202020204" pitchFamily="34" charset="0"/>
              <a:ea typeface="Roboto Light" panose="02000000000000000000" pitchFamily="2" charset="0"/>
              <a:cs typeface="Arial" panose="020B0604020202020204" pitchFamily="34" charset="0"/>
            </a:endParaRPr>
          </a:p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C2340"/>
                </a:solidFill>
                <a:latin typeface="FS Elliot Pro" panose="02000503040000020004"/>
                <a:ea typeface="Roboto Light" panose="02000000000000000000" pitchFamily="2" charset="0"/>
                <a:cs typeface="Arial" panose="020B0604020202020204" pitchFamily="34" charset="0"/>
              </a:rPr>
              <a:t>OBJECTIVE</a:t>
            </a:r>
          </a:p>
          <a:p>
            <a:pPr marL="135000" indent="-135000" defTabSz="685783">
              <a:spcAft>
                <a:spcPts val="450"/>
              </a:spcAft>
              <a:buClr>
                <a:srgbClr val="C00000"/>
              </a:buClr>
              <a:buFont typeface="Wingdings" panose="05000000000000000000" pitchFamily="2" charset="2"/>
              <a:buChar char="§"/>
              <a:defRPr/>
            </a:pPr>
            <a:r>
              <a:rPr lang="en-US" sz="900" dirty="0">
                <a:solidFill>
                  <a:srgbClr val="0C2340"/>
                </a:solidFill>
                <a:latin typeface="Arial" panose="020B0604020202020204" pitchFamily="34" charset="0"/>
                <a:ea typeface="Roboto Light" panose="02000000000000000000" pitchFamily="2" charset="0"/>
                <a:cs typeface="Arial" panose="020B0604020202020204" pitchFamily="34" charset="0"/>
              </a:rPr>
              <a:t>Automate the validation of electric pole structures to reduce the time and necessary resources, improving the efficiency and accuracy of the process.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34995694-2992-FAE2-8C0C-74B2D35F786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7530" y="2237810"/>
            <a:ext cx="2904548" cy="1291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606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423;p35">
            <a:extLst>
              <a:ext uri="{FF2B5EF4-FFF2-40B4-BE49-F238E27FC236}">
                <a16:creationId xmlns:a16="http://schemas.microsoft.com/office/drawing/2014/main" id="{B7142915-4068-B19A-876B-0B7A843DBC29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Pipeline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cxnSp>
        <p:nvCxnSpPr>
          <p:cNvPr id="6" name="Conector de Seta Reta 14">
            <a:extLst>
              <a:ext uri="{FF2B5EF4-FFF2-40B4-BE49-F238E27FC236}">
                <a16:creationId xmlns:a16="http://schemas.microsoft.com/office/drawing/2014/main" id="{6028D77B-802A-676B-D5D4-F98BD4C49008}"/>
              </a:ext>
            </a:extLst>
          </p:cNvPr>
          <p:cNvCxnSpPr>
            <a:cxnSpLocks/>
          </p:cNvCxnSpPr>
          <p:nvPr/>
        </p:nvCxnSpPr>
        <p:spPr>
          <a:xfrm flipV="1">
            <a:off x="2717247" y="3752818"/>
            <a:ext cx="1331338" cy="0"/>
          </a:xfrm>
          <a:prstGeom prst="straightConnector1">
            <a:avLst/>
          </a:prstGeom>
          <a:ln w="57150" cap="rnd">
            <a:solidFill>
              <a:srgbClr val="0C234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ChatGPT Logo PNG Vector (PDF) Free Download">
            <a:extLst>
              <a:ext uri="{FF2B5EF4-FFF2-40B4-BE49-F238E27FC236}">
                <a16:creationId xmlns:a16="http://schemas.microsoft.com/office/drawing/2014/main" id="{2706894E-71AD-2E6F-0AFC-0B3273866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038" y="3277975"/>
            <a:ext cx="883923" cy="949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de Seta Reta 15">
            <a:extLst>
              <a:ext uri="{FF2B5EF4-FFF2-40B4-BE49-F238E27FC236}">
                <a16:creationId xmlns:a16="http://schemas.microsoft.com/office/drawing/2014/main" id="{D19A598A-452E-0CDE-7D9E-77C53689A413}"/>
              </a:ext>
            </a:extLst>
          </p:cNvPr>
          <p:cNvCxnSpPr>
            <a:cxnSpLocks/>
          </p:cNvCxnSpPr>
          <p:nvPr/>
        </p:nvCxnSpPr>
        <p:spPr>
          <a:xfrm>
            <a:off x="5163582" y="3752818"/>
            <a:ext cx="1162654" cy="0"/>
          </a:xfrm>
          <a:prstGeom prst="straightConnector1">
            <a:avLst/>
          </a:prstGeom>
          <a:ln w="57150" cap="rnd">
            <a:solidFill>
              <a:srgbClr val="0C2340"/>
            </a:solidFill>
            <a:prstDash val="sysDot"/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9">
            <a:extLst>
              <a:ext uri="{FF2B5EF4-FFF2-40B4-BE49-F238E27FC236}">
                <a16:creationId xmlns:a16="http://schemas.microsoft.com/office/drawing/2014/main" id="{56D2365B-8073-381F-7833-0FDC18A2EFA3}"/>
              </a:ext>
            </a:extLst>
          </p:cNvPr>
          <p:cNvSpPr txBox="1"/>
          <p:nvPr/>
        </p:nvSpPr>
        <p:spPr>
          <a:xfrm>
            <a:off x="2717248" y="3178002"/>
            <a:ext cx="117745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FS Elliot Pro" panose="02000503040000020004" pitchFamily="50" charset="0"/>
              </a:rPr>
              <a:t>Prompt to extract structure characteristics.</a:t>
            </a:r>
          </a:p>
        </p:txBody>
      </p:sp>
      <p:sp>
        <p:nvSpPr>
          <p:cNvPr id="17" name="CaixaDeTexto 20">
            <a:extLst>
              <a:ext uri="{FF2B5EF4-FFF2-40B4-BE49-F238E27FC236}">
                <a16:creationId xmlns:a16="http://schemas.microsoft.com/office/drawing/2014/main" id="{A5D84EA1-8CBA-4193-B298-97261999940B}"/>
              </a:ext>
            </a:extLst>
          </p:cNvPr>
          <p:cNvSpPr txBox="1"/>
          <p:nvPr/>
        </p:nvSpPr>
        <p:spPr>
          <a:xfrm>
            <a:off x="5163582" y="3161173"/>
            <a:ext cx="98014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b="1" dirty="0">
                <a:solidFill>
                  <a:schemeClr val="tx2"/>
                </a:solidFill>
                <a:latin typeface="FS Elliot Pro" panose="02000503040000020004" pitchFamily="50" charset="0"/>
              </a:rPr>
              <a:t>JSON return and interpretation by the frontend.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DDFFE937-85CF-F42A-8EBB-7E22B0AFA65C}"/>
              </a:ext>
            </a:extLst>
          </p:cNvPr>
          <p:cNvSpPr txBox="1"/>
          <p:nvPr/>
        </p:nvSpPr>
        <p:spPr>
          <a:xfrm>
            <a:off x="392426" y="2316298"/>
            <a:ext cx="2005088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Structure Photo</a:t>
            </a:r>
          </a:p>
        </p:txBody>
      </p:sp>
      <p:sp>
        <p:nvSpPr>
          <p:cNvPr id="28" name="TextBox 7">
            <a:extLst>
              <a:ext uri="{FF2B5EF4-FFF2-40B4-BE49-F238E27FC236}">
                <a16:creationId xmlns:a16="http://schemas.microsoft.com/office/drawing/2014/main" id="{178F1EAA-F47A-DFBF-0A36-6894D24852A3}"/>
              </a:ext>
            </a:extLst>
          </p:cNvPr>
          <p:cNvSpPr txBox="1"/>
          <p:nvPr/>
        </p:nvSpPr>
        <p:spPr>
          <a:xfrm>
            <a:off x="6441595" y="2298148"/>
            <a:ext cx="2037783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Web Interface​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2BA0430E-EEA7-F511-5977-11691CAD9DF7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3CA364E-5D6F-080E-4B92-7456AB2EB6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1595" y="2679957"/>
            <a:ext cx="2348348" cy="2189407"/>
          </a:xfrm>
          <a:prstGeom prst="rect">
            <a:avLst/>
          </a:prstGeom>
        </p:spPr>
      </p:pic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CC976AB2-9AE3-AB58-3FD8-68085C1CA7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728"/>
          <a:stretch/>
        </p:blipFill>
        <p:spPr bwMode="auto">
          <a:xfrm>
            <a:off x="499134" y="2624226"/>
            <a:ext cx="1400701" cy="2189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836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30892E4-9E1A-D00A-0319-EA8C666843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:a16="http://schemas.microsoft.com/office/drawing/2014/main" id="{27C4D510-F368-F9FB-2272-D7AD9BA076A4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710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0B70904-90EE-FFB3-40F3-C5C5D40CCE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5507955" y="2471230"/>
            <a:ext cx="2235527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1 - Project selection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D3DD5D3-6113-AA22-B06F-12167C3D40B6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090A0F31-58C8-4E99-7D08-271E96667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049" y="2267360"/>
            <a:ext cx="5012956" cy="157501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2220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9C763573-3E1A-AB9D-A791-0B567EC247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969179" y="3375768"/>
            <a:ext cx="3439842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2 - Validation side selection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9892FB80-7F35-7B5E-43E9-B7546C402A2A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112FADE-916B-CBC8-3014-AB1E4160F4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875" y="2838626"/>
            <a:ext cx="4604916" cy="13970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14388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DC6AB5B2-9D47-95ED-AEF0-EEA2277AB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766184" y="3124756"/>
            <a:ext cx="3440094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3 – </a:t>
            </a:r>
            <a:r>
              <a:rPr lang="en-US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Upload the structure photo for evaluation</a:t>
            </a:r>
            <a:endParaRPr lang="it-IT" sz="1800" b="1" dirty="0">
              <a:latin typeface="FS Elliot Pro Heavy" panose="02000503050000020004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12968C1F-2F37-14C7-CED0-7EC600A52F2C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381DD914-180A-C10A-1723-DF30B76D74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3341" y="1836361"/>
            <a:ext cx="3165419" cy="36828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129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36FDFD97-63A9-47CE-C449-DEED64E32B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80989" y="2156313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4899734" y="2493668"/>
            <a:ext cx="3440094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4 – </a:t>
            </a:r>
            <a:r>
              <a:rPr lang="en-US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Validation of the found components</a:t>
            </a:r>
            <a:endParaRPr lang="it-IT" sz="1800" b="1" dirty="0">
              <a:latin typeface="FS Elliot Pro Heavy" panose="02000503050000020004" pitchFamily="50" charset="0"/>
              <a:cs typeface="Arial" panose="020B0604020202020204" pitchFamily="34" charset="0"/>
            </a:endParaRPr>
          </a:p>
        </p:txBody>
      </p:sp>
      <p:sp>
        <p:nvSpPr>
          <p:cNvPr id="6" name="TextBox 7">
            <a:extLst>
              <a:ext uri="{FF2B5EF4-FFF2-40B4-BE49-F238E27FC236}">
                <a16:creationId xmlns:a16="http://schemas.microsoft.com/office/drawing/2014/main" id="{63EF1EAC-BDFF-CC27-530F-38A7B82D741E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AE6573A-3587-DEE3-89AD-53E8C5811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9517" y="1961243"/>
            <a:ext cx="3742791" cy="348947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DE25FE4A-21BA-9F54-72D5-403866F59E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0123" y="3450053"/>
            <a:ext cx="3092917" cy="1428657"/>
          </a:xfrm>
          <a:prstGeom prst="rect">
            <a:avLst/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75761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1BE7424-3294-D211-8F41-ED72FE31F1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149775" y="2205101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364777" y="2506899"/>
            <a:ext cx="3595472" cy="304522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5 – Project summary and validation</a:t>
            </a: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CF41D7F5-DEE7-6AFB-36EE-331BB5AE3B66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7ECC2DC-1BF9-3C41-1BE1-D0AB379695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6193" y="2211372"/>
            <a:ext cx="4586485" cy="20943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90762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1423;p35">
            <a:extLst>
              <a:ext uri="{FF2B5EF4-FFF2-40B4-BE49-F238E27FC236}">
                <a16:creationId xmlns:a16="http://schemas.microsoft.com/office/drawing/2014/main" id="{9E022C87-04C1-4D9D-9246-EC7F4EE0AD61}"/>
              </a:ext>
            </a:extLst>
          </p:cNvPr>
          <p:cNvSpPr/>
          <p:nvPr/>
        </p:nvSpPr>
        <p:spPr>
          <a:xfrm>
            <a:off x="116006" y="1596848"/>
            <a:ext cx="8911990" cy="4045971"/>
          </a:xfrm>
          <a:prstGeom prst="roundRect">
            <a:avLst>
              <a:gd name="adj" fmla="val 4247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215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0" name="Google Shape;1425;p35">
            <a:extLst>
              <a:ext uri="{FF2B5EF4-FFF2-40B4-BE49-F238E27FC236}">
                <a16:creationId xmlns:a16="http://schemas.microsoft.com/office/drawing/2014/main" id="{4E6F9200-4C09-46BD-8AA0-7178D4FAB709}"/>
              </a:ext>
            </a:extLst>
          </p:cNvPr>
          <p:cNvSpPr/>
          <p:nvPr/>
        </p:nvSpPr>
        <p:spPr>
          <a:xfrm>
            <a:off x="1" y="836957"/>
            <a:ext cx="9144000" cy="648000"/>
          </a:xfrm>
          <a:custGeom>
            <a:avLst/>
            <a:gdLst/>
            <a:ahLst/>
            <a:cxnLst/>
            <a:rect l="l" t="t" r="r" b="b"/>
            <a:pathLst>
              <a:path w="44632" h="2830" extrusionOk="0">
                <a:moveTo>
                  <a:pt x="1" y="0"/>
                </a:moveTo>
                <a:lnTo>
                  <a:pt x="1" y="2830"/>
                </a:lnTo>
                <a:lnTo>
                  <a:pt x="44632" y="2830"/>
                </a:lnTo>
                <a:lnTo>
                  <a:pt x="44632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439;p35">
            <a:extLst>
              <a:ext uri="{FF2B5EF4-FFF2-40B4-BE49-F238E27FC236}">
                <a16:creationId xmlns:a16="http://schemas.microsoft.com/office/drawing/2014/main" id="{4E5F1A77-1E39-470C-A34A-0D795221E08C}"/>
              </a:ext>
            </a:extLst>
          </p:cNvPr>
          <p:cNvSpPr/>
          <p:nvPr/>
        </p:nvSpPr>
        <p:spPr>
          <a:xfrm>
            <a:off x="-4510" y="836958"/>
            <a:ext cx="1408510" cy="647752"/>
          </a:xfrm>
          <a:custGeom>
            <a:avLst/>
            <a:gdLst/>
            <a:ahLst/>
            <a:cxnLst/>
            <a:rect l="l" t="t" r="r" b="b"/>
            <a:pathLst>
              <a:path w="9960" h="3200" extrusionOk="0">
                <a:moveTo>
                  <a:pt x="1" y="1"/>
                </a:moveTo>
                <a:lnTo>
                  <a:pt x="1" y="3199"/>
                </a:lnTo>
                <a:lnTo>
                  <a:pt x="9960" y="3199"/>
                </a:lnTo>
                <a:lnTo>
                  <a:pt x="9960" y="1"/>
                </a:lnTo>
                <a:close/>
              </a:path>
            </a:pathLst>
          </a:custGeom>
          <a:solidFill>
            <a:srgbClr val="DA291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9" name="Google Shape;1520;p35">
            <a:extLst>
              <a:ext uri="{FF2B5EF4-FFF2-40B4-BE49-F238E27FC236}">
                <a16:creationId xmlns:a16="http://schemas.microsoft.com/office/drawing/2014/main" id="{A41CAFB3-96D7-42AE-B266-88C302BC258D}"/>
              </a:ext>
            </a:extLst>
          </p:cNvPr>
          <p:cNvSpPr/>
          <p:nvPr/>
        </p:nvSpPr>
        <p:spPr>
          <a:xfrm>
            <a:off x="2776708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1"/>
                </a:moveTo>
                <a:lnTo>
                  <a:pt x="0" y="6249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0" name="Google Shape;1521;p35">
            <a:extLst>
              <a:ext uri="{FF2B5EF4-FFF2-40B4-BE49-F238E27FC236}">
                <a16:creationId xmlns:a16="http://schemas.microsoft.com/office/drawing/2014/main" id="{12D00564-C697-4D6A-B7C1-D0D2E495932F}"/>
              </a:ext>
            </a:extLst>
          </p:cNvPr>
          <p:cNvSpPr/>
          <p:nvPr/>
        </p:nvSpPr>
        <p:spPr>
          <a:xfrm>
            <a:off x="8006001" y="1402902"/>
            <a:ext cx="251" cy="1565663"/>
          </a:xfrm>
          <a:custGeom>
            <a:avLst/>
            <a:gdLst/>
            <a:ahLst/>
            <a:cxnLst/>
            <a:rect l="l" t="t" r="r" b="b"/>
            <a:pathLst>
              <a:path w="1" h="6250" extrusionOk="0">
                <a:moveTo>
                  <a:pt x="0" y="6249"/>
                </a:moveTo>
                <a:lnTo>
                  <a:pt x="0" y="1"/>
                </a:lnTo>
                <a:close/>
              </a:path>
            </a:pathLst>
          </a:custGeom>
          <a:solidFill>
            <a:srgbClr val="0FBA8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defTabSz="914378">
              <a:buClr>
                <a:srgbClr val="000000"/>
              </a:buClr>
              <a:defRPr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7" name="TextBox 8">
            <a:extLst>
              <a:ext uri="{FF2B5EF4-FFF2-40B4-BE49-F238E27FC236}">
                <a16:creationId xmlns:a16="http://schemas.microsoft.com/office/drawing/2014/main" id="{45B895C1-7A78-4213-86D4-447A32BEEC11}"/>
              </a:ext>
            </a:extLst>
          </p:cNvPr>
          <p:cNvSpPr txBox="1"/>
          <p:nvPr/>
        </p:nvSpPr>
        <p:spPr>
          <a:xfrm>
            <a:off x="185199" y="1635456"/>
            <a:ext cx="178235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5783">
              <a:defRPr/>
            </a:pPr>
            <a:r>
              <a:rPr lang="pt-BR" sz="1200" b="1" dirty="0" err="1">
                <a:solidFill>
                  <a:srgbClr val="DA291C"/>
                </a:solidFill>
                <a:latin typeface="FS Elliot Pro" panose="02000503040000020004" pitchFamily="2" charset="0"/>
                <a:cs typeface="Arial" panose="020B0604020202020204" pitchFamily="34" charset="0"/>
              </a:rPr>
              <a:t>Strategy</a:t>
            </a:r>
            <a:endParaRPr lang="pt-BR" sz="375" dirty="0">
              <a:solidFill>
                <a:srgbClr val="DA291C"/>
              </a:solidFill>
              <a:latin typeface="FS Elliot Pro" panose="02000503040000020004" pitchFamily="2" charset="0"/>
              <a:cs typeface="Arial" panose="020B0604020202020204" pitchFamily="34" charset="0"/>
            </a:endParaRPr>
          </a:p>
        </p:txBody>
      </p:sp>
      <p:sp>
        <p:nvSpPr>
          <p:cNvPr id="101" name="Retângulo 47">
            <a:extLst>
              <a:ext uri="{FF2B5EF4-FFF2-40B4-BE49-F238E27FC236}">
                <a16:creationId xmlns:a16="http://schemas.microsoft.com/office/drawing/2014/main" id="{2C2BFF28-111C-4AB3-9BE1-147D5F1E7203}"/>
              </a:ext>
            </a:extLst>
          </p:cNvPr>
          <p:cNvSpPr/>
          <p:nvPr/>
        </p:nvSpPr>
        <p:spPr>
          <a:xfrm>
            <a:off x="185199" y="1932969"/>
            <a:ext cx="2947532" cy="223344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defTabSz="685783">
              <a:spcAft>
                <a:spcPts val="450"/>
              </a:spcAft>
              <a:buClr>
                <a:srgbClr val="C00000"/>
              </a:buClr>
              <a:defRPr/>
            </a:pPr>
            <a:r>
              <a:rPr lang="pt-BR" sz="900" b="1" dirty="0">
                <a:solidFill>
                  <a:srgbClr val="001A3F"/>
                </a:solidFill>
                <a:latin typeface="FS Elliot Pro" panose="02000503040000020004" pitchFamily="2" charset="0"/>
                <a:ea typeface="Lato" panose="020F0502020204030203" pitchFamily="34" charset="0"/>
                <a:cs typeface="Arial" panose="020B0604020202020204" pitchFamily="34" charset="0"/>
              </a:rPr>
              <a:t>DELIVERABLES</a:t>
            </a:r>
            <a:endParaRPr lang="en-US" sz="900" b="1" dirty="0">
              <a:solidFill>
                <a:srgbClr val="001A3F"/>
              </a:solidFill>
              <a:latin typeface="FS Elliot Pro" panose="02000503040000020004" pitchFamily="2" charset="0"/>
              <a:ea typeface="Lato" panose="020F0502020204030203" pitchFamily="34" charset="0"/>
              <a:cs typeface="Arial" panose="020B0604020202020204" pitchFamily="34" charset="0"/>
            </a:endParaRPr>
          </a:p>
        </p:txBody>
      </p: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40F26BBC-E570-49FC-B58A-736139914833}"/>
              </a:ext>
            </a:extLst>
          </p:cNvPr>
          <p:cNvGrpSpPr/>
          <p:nvPr/>
        </p:nvGrpSpPr>
        <p:grpSpPr>
          <a:xfrm>
            <a:off x="8681100" y="1548060"/>
            <a:ext cx="346895" cy="346932"/>
            <a:chOff x="11574800" y="921080"/>
            <a:chExt cx="462526" cy="462576"/>
          </a:xfrm>
        </p:grpSpPr>
        <p:sp>
          <p:nvSpPr>
            <p:cNvPr id="207" name="Google Shape;666;p32">
              <a:extLst>
                <a:ext uri="{FF2B5EF4-FFF2-40B4-BE49-F238E27FC236}">
                  <a16:creationId xmlns:a16="http://schemas.microsoft.com/office/drawing/2014/main" id="{22EA98B0-CE7F-423B-9BBB-31E72FB3A286}"/>
                </a:ext>
              </a:extLst>
            </p:cNvPr>
            <p:cNvSpPr/>
            <p:nvPr/>
          </p:nvSpPr>
          <p:spPr>
            <a:xfrm>
              <a:off x="11574800" y="921080"/>
              <a:ext cx="462526" cy="462576"/>
            </a:xfrm>
            <a:custGeom>
              <a:avLst/>
              <a:gdLst/>
              <a:ahLst/>
              <a:cxnLst/>
              <a:rect l="l" t="t" r="r" b="b"/>
              <a:pathLst>
                <a:path w="7753" h="7754" extrusionOk="0">
                  <a:moveTo>
                    <a:pt x="7752" y="3875"/>
                  </a:moveTo>
                  <a:cubicBezTo>
                    <a:pt x="7752" y="6015"/>
                    <a:pt x="6018" y="7753"/>
                    <a:pt x="3878" y="7753"/>
                  </a:cubicBezTo>
                  <a:cubicBezTo>
                    <a:pt x="1738" y="7753"/>
                    <a:pt x="0" y="6015"/>
                    <a:pt x="0" y="3875"/>
                  </a:cubicBezTo>
                  <a:cubicBezTo>
                    <a:pt x="0" y="1735"/>
                    <a:pt x="1738" y="1"/>
                    <a:pt x="3878" y="1"/>
                  </a:cubicBezTo>
                  <a:cubicBezTo>
                    <a:pt x="6018" y="1"/>
                    <a:pt x="7752" y="1735"/>
                    <a:pt x="7752" y="38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7150" dist="19050" dir="5400000" algn="bl" rotWithShape="0">
                <a:srgbClr val="000000">
                  <a:alpha val="50000"/>
                </a:srgbClr>
              </a:outerShdw>
            </a:effectLst>
          </p:spPr>
          <p:txBody>
            <a:bodyPr spcFirstLastPara="1" wrap="square" lIns="68569" tIns="68569" rIns="68569" bIns="68569" anchor="ctr" anchorCtr="0">
              <a:noAutofit/>
            </a:bodyPr>
            <a:lstStyle/>
            <a:p>
              <a:pPr defTabSz="685800">
                <a:buClr>
                  <a:srgbClr val="000000"/>
                </a:buClr>
                <a:defRPr/>
              </a:pPr>
              <a:endParaRPr sz="1050" kern="0" dirty="0">
                <a:solidFill>
                  <a:srgbClr val="000000"/>
                </a:solidFill>
                <a:latin typeface="FS Elliot Pro" panose="02000503040000020004" pitchFamily="50" charset="0"/>
                <a:cs typeface="Arial"/>
                <a:sym typeface="Arial"/>
              </a:endParaRPr>
            </a:p>
          </p:txBody>
        </p:sp>
        <p:sp>
          <p:nvSpPr>
            <p:cNvPr id="163" name="Forma Livre: Forma 162">
              <a:extLst>
                <a:ext uri="{FF2B5EF4-FFF2-40B4-BE49-F238E27FC236}">
                  <a16:creationId xmlns:a16="http://schemas.microsoft.com/office/drawing/2014/main" id="{1CC5727F-9B65-4C8F-9181-70D2C6A18188}"/>
                </a:ext>
              </a:extLst>
            </p:cNvPr>
            <p:cNvSpPr/>
            <p:nvPr/>
          </p:nvSpPr>
          <p:spPr>
            <a:xfrm>
              <a:off x="11689525" y="994736"/>
              <a:ext cx="292971" cy="297792"/>
            </a:xfrm>
            <a:custGeom>
              <a:avLst/>
              <a:gdLst>
                <a:gd name="connsiteX0" fmla="*/ 685505 w 852744"/>
                <a:gd name="connsiteY0" fmla="*/ 544563 h 866775"/>
                <a:gd name="connsiteX1" fmla="*/ 637642 w 852744"/>
                <a:gd name="connsiteY1" fmla="*/ 496691 h 866775"/>
                <a:gd name="connsiteX2" fmla="*/ 685505 w 852744"/>
                <a:gd name="connsiteY2" fmla="*/ 448828 h 866775"/>
                <a:gd name="connsiteX3" fmla="*/ 733377 w 852744"/>
                <a:gd name="connsiteY3" fmla="*/ 496691 h 866775"/>
                <a:gd name="connsiteX4" fmla="*/ 685505 w 852744"/>
                <a:gd name="connsiteY4" fmla="*/ 544563 h 866775"/>
                <a:gd name="connsiteX5" fmla="*/ 685505 w 852744"/>
                <a:gd name="connsiteY5" fmla="*/ 544563 h 866775"/>
                <a:gd name="connsiteX6" fmla="*/ 685505 w 852744"/>
                <a:gd name="connsiteY6" fmla="*/ 421738 h 866775"/>
                <a:gd name="connsiteX7" fmla="*/ 610562 w 852744"/>
                <a:gd name="connsiteY7" fmla="*/ 496681 h 866775"/>
                <a:gd name="connsiteX8" fmla="*/ 685505 w 852744"/>
                <a:gd name="connsiteY8" fmla="*/ 571643 h 866775"/>
                <a:gd name="connsiteX9" fmla="*/ 760428 w 852744"/>
                <a:gd name="connsiteY9" fmla="*/ 496681 h 866775"/>
                <a:gd name="connsiteX10" fmla="*/ 685505 w 852744"/>
                <a:gd name="connsiteY10" fmla="*/ 421738 h 866775"/>
                <a:gd name="connsiteX11" fmla="*/ 685505 w 852744"/>
                <a:gd name="connsiteY11" fmla="*/ 421738 h 866775"/>
                <a:gd name="connsiteX12" fmla="*/ 825675 w 852744"/>
                <a:gd name="connsiteY12" fmla="*/ 505930 h 866775"/>
                <a:gd name="connsiteX13" fmla="*/ 825675 w 852744"/>
                <a:gd name="connsiteY13" fmla="*/ 487461 h 866775"/>
                <a:gd name="connsiteX14" fmla="*/ 792375 w 852744"/>
                <a:gd name="connsiteY14" fmla="*/ 482127 h 866775"/>
                <a:gd name="connsiteX15" fmla="*/ 781355 w 852744"/>
                <a:gd name="connsiteY15" fmla="*/ 472107 h 866775"/>
                <a:gd name="connsiteX16" fmla="*/ 770658 w 852744"/>
                <a:gd name="connsiteY16" fmla="*/ 446322 h 866775"/>
                <a:gd name="connsiteX17" fmla="*/ 771373 w 852744"/>
                <a:gd name="connsiteY17" fmla="*/ 431454 h 866775"/>
                <a:gd name="connsiteX18" fmla="*/ 791175 w 852744"/>
                <a:gd name="connsiteY18" fmla="*/ 404079 h 866775"/>
                <a:gd name="connsiteX19" fmla="*/ 778078 w 852744"/>
                <a:gd name="connsiteY19" fmla="*/ 391020 h 866775"/>
                <a:gd name="connsiteX20" fmla="*/ 750770 w 852744"/>
                <a:gd name="connsiteY20" fmla="*/ 410851 h 866775"/>
                <a:gd name="connsiteX21" fmla="*/ 735892 w 852744"/>
                <a:gd name="connsiteY21" fmla="*/ 411528 h 866775"/>
                <a:gd name="connsiteX22" fmla="*/ 710108 w 852744"/>
                <a:gd name="connsiteY22" fmla="*/ 400831 h 866775"/>
                <a:gd name="connsiteX23" fmla="*/ 700088 w 852744"/>
                <a:gd name="connsiteY23" fmla="*/ 389858 h 866775"/>
                <a:gd name="connsiteX24" fmla="*/ 694754 w 852744"/>
                <a:gd name="connsiteY24" fmla="*/ 356492 h 866775"/>
                <a:gd name="connsiteX25" fmla="*/ 676285 w 852744"/>
                <a:gd name="connsiteY25" fmla="*/ 356492 h 866775"/>
                <a:gd name="connsiteX26" fmla="*/ 670951 w 852744"/>
                <a:gd name="connsiteY26" fmla="*/ 389858 h 866775"/>
                <a:gd name="connsiteX27" fmla="*/ 660940 w 852744"/>
                <a:gd name="connsiteY27" fmla="*/ 400831 h 866775"/>
                <a:gd name="connsiteX28" fmla="*/ 635137 w 852744"/>
                <a:gd name="connsiteY28" fmla="*/ 411528 h 866775"/>
                <a:gd name="connsiteX29" fmla="*/ 620287 w 852744"/>
                <a:gd name="connsiteY29" fmla="*/ 410851 h 866775"/>
                <a:gd name="connsiteX30" fmla="*/ 592922 w 852744"/>
                <a:gd name="connsiteY30" fmla="*/ 391020 h 866775"/>
                <a:gd name="connsiteX31" fmla="*/ 579863 w 852744"/>
                <a:gd name="connsiteY31" fmla="*/ 404079 h 866775"/>
                <a:gd name="connsiteX32" fmla="*/ 599694 w 852744"/>
                <a:gd name="connsiteY32" fmla="*/ 431454 h 866775"/>
                <a:gd name="connsiteX33" fmla="*/ 600370 w 852744"/>
                <a:gd name="connsiteY33" fmla="*/ 446322 h 866775"/>
                <a:gd name="connsiteX34" fmla="*/ 589664 w 852744"/>
                <a:gd name="connsiteY34" fmla="*/ 472107 h 866775"/>
                <a:gd name="connsiteX35" fmla="*/ 578691 w 852744"/>
                <a:gd name="connsiteY35" fmla="*/ 482127 h 866775"/>
                <a:gd name="connsiteX36" fmla="*/ 545316 w 852744"/>
                <a:gd name="connsiteY36" fmla="*/ 487461 h 866775"/>
                <a:gd name="connsiteX37" fmla="*/ 545316 w 852744"/>
                <a:gd name="connsiteY37" fmla="*/ 505930 h 866775"/>
                <a:gd name="connsiteX38" fmla="*/ 578691 w 852744"/>
                <a:gd name="connsiteY38" fmla="*/ 511264 h 866775"/>
                <a:gd name="connsiteX39" fmla="*/ 589664 w 852744"/>
                <a:gd name="connsiteY39" fmla="*/ 521284 h 866775"/>
                <a:gd name="connsiteX40" fmla="*/ 600370 w 852744"/>
                <a:gd name="connsiteY40" fmla="*/ 547068 h 866775"/>
                <a:gd name="connsiteX41" fmla="*/ 599694 w 852744"/>
                <a:gd name="connsiteY41" fmla="*/ 561908 h 866775"/>
                <a:gd name="connsiteX42" fmla="*/ 579863 w 852744"/>
                <a:gd name="connsiteY42" fmla="*/ 589283 h 866775"/>
                <a:gd name="connsiteX43" fmla="*/ 592922 w 852744"/>
                <a:gd name="connsiteY43" fmla="*/ 602351 h 866775"/>
                <a:gd name="connsiteX44" fmla="*/ 620287 w 852744"/>
                <a:gd name="connsiteY44" fmla="*/ 582530 h 866775"/>
                <a:gd name="connsiteX45" fmla="*/ 635137 w 852744"/>
                <a:gd name="connsiteY45" fmla="*/ 581854 h 866775"/>
                <a:gd name="connsiteX46" fmla="*/ 660940 w 852744"/>
                <a:gd name="connsiteY46" fmla="*/ 592541 h 866775"/>
                <a:gd name="connsiteX47" fmla="*/ 670951 w 852744"/>
                <a:gd name="connsiteY47" fmla="*/ 603523 h 866775"/>
                <a:gd name="connsiteX48" fmla="*/ 676285 w 852744"/>
                <a:gd name="connsiteY48" fmla="*/ 636870 h 866775"/>
                <a:gd name="connsiteX49" fmla="*/ 694754 w 852744"/>
                <a:gd name="connsiteY49" fmla="*/ 636870 h 866775"/>
                <a:gd name="connsiteX50" fmla="*/ 700088 w 852744"/>
                <a:gd name="connsiteY50" fmla="*/ 603523 h 866775"/>
                <a:gd name="connsiteX51" fmla="*/ 710108 w 852744"/>
                <a:gd name="connsiteY51" fmla="*/ 592541 h 866775"/>
                <a:gd name="connsiteX52" fmla="*/ 735892 w 852744"/>
                <a:gd name="connsiteY52" fmla="*/ 581854 h 866775"/>
                <a:gd name="connsiteX53" fmla="*/ 750770 w 852744"/>
                <a:gd name="connsiteY53" fmla="*/ 582530 h 866775"/>
                <a:gd name="connsiteX54" fmla="*/ 778078 w 852744"/>
                <a:gd name="connsiteY54" fmla="*/ 602351 h 866775"/>
                <a:gd name="connsiteX55" fmla="*/ 791175 w 852744"/>
                <a:gd name="connsiteY55" fmla="*/ 589283 h 866775"/>
                <a:gd name="connsiteX56" fmla="*/ 771373 w 852744"/>
                <a:gd name="connsiteY56" fmla="*/ 561908 h 866775"/>
                <a:gd name="connsiteX57" fmla="*/ 770658 w 852744"/>
                <a:gd name="connsiteY57" fmla="*/ 547068 h 866775"/>
                <a:gd name="connsiteX58" fmla="*/ 781355 w 852744"/>
                <a:gd name="connsiteY58" fmla="*/ 521284 h 866775"/>
                <a:gd name="connsiteX59" fmla="*/ 792375 w 852744"/>
                <a:gd name="connsiteY59" fmla="*/ 511264 h 866775"/>
                <a:gd name="connsiteX60" fmla="*/ 825675 w 852744"/>
                <a:gd name="connsiteY60" fmla="*/ 505930 h 866775"/>
                <a:gd name="connsiteX61" fmla="*/ 825675 w 852744"/>
                <a:gd name="connsiteY61" fmla="*/ 505930 h 866775"/>
                <a:gd name="connsiteX62" fmla="*/ 630946 w 852744"/>
                <a:gd name="connsiteY62" fmla="*/ 839686 h 866775"/>
                <a:gd name="connsiteX63" fmla="*/ 655044 w 852744"/>
                <a:gd name="connsiteY63" fmla="*/ 815578 h 866775"/>
                <a:gd name="connsiteX64" fmla="*/ 655044 w 852744"/>
                <a:gd name="connsiteY64" fmla="*/ 659882 h 866775"/>
                <a:gd name="connsiteX65" fmla="*/ 651367 w 852744"/>
                <a:gd name="connsiteY65" fmla="*/ 652567 h 866775"/>
                <a:gd name="connsiteX66" fmla="*/ 645547 w 852744"/>
                <a:gd name="connsiteY66" fmla="*/ 616239 h 866775"/>
                <a:gd name="connsiteX67" fmla="*/ 629764 w 852744"/>
                <a:gd name="connsiteY67" fmla="*/ 609724 h 866775"/>
                <a:gd name="connsiteX68" fmla="*/ 629764 w 852744"/>
                <a:gd name="connsiteY68" fmla="*/ 800853 h 866775"/>
                <a:gd name="connsiteX69" fmla="*/ 616220 w 852744"/>
                <a:gd name="connsiteY69" fmla="*/ 814397 h 866775"/>
                <a:gd name="connsiteX70" fmla="*/ 65894 w 852744"/>
                <a:gd name="connsiteY70" fmla="*/ 814397 h 866775"/>
                <a:gd name="connsiteX71" fmla="*/ 52349 w 852744"/>
                <a:gd name="connsiteY71" fmla="*/ 800853 h 866775"/>
                <a:gd name="connsiteX72" fmla="*/ 52349 w 852744"/>
                <a:gd name="connsiteY72" fmla="*/ 137617 h 866775"/>
                <a:gd name="connsiteX73" fmla="*/ 65894 w 852744"/>
                <a:gd name="connsiteY73" fmla="*/ 124073 h 866775"/>
                <a:gd name="connsiteX74" fmla="*/ 182575 w 852744"/>
                <a:gd name="connsiteY74" fmla="*/ 124073 h 866775"/>
                <a:gd name="connsiteX75" fmla="*/ 182575 w 852744"/>
                <a:gd name="connsiteY75" fmla="*/ 98784 h 866775"/>
                <a:gd name="connsiteX76" fmla="*/ 51168 w 852744"/>
                <a:gd name="connsiteY76" fmla="*/ 98784 h 866775"/>
                <a:gd name="connsiteX77" fmla="*/ 27080 w 852744"/>
                <a:gd name="connsiteY77" fmla="*/ 122892 h 866775"/>
                <a:gd name="connsiteX78" fmla="*/ 27080 w 852744"/>
                <a:gd name="connsiteY78" fmla="*/ 815588 h 866775"/>
                <a:gd name="connsiteX79" fmla="*/ 51168 w 852744"/>
                <a:gd name="connsiteY79" fmla="*/ 839695 h 866775"/>
                <a:gd name="connsiteX80" fmla="*/ 630946 w 852744"/>
                <a:gd name="connsiteY80" fmla="*/ 839695 h 866775"/>
                <a:gd name="connsiteX81" fmla="*/ 630946 w 852744"/>
                <a:gd name="connsiteY81" fmla="*/ 839686 h 866775"/>
                <a:gd name="connsiteX82" fmla="*/ 209655 w 852744"/>
                <a:gd name="connsiteY82" fmla="*/ 76029 h 866775"/>
                <a:gd name="connsiteX83" fmla="*/ 278854 w 852744"/>
                <a:gd name="connsiteY83" fmla="*/ 76029 h 866775"/>
                <a:gd name="connsiteX84" fmla="*/ 292008 w 852744"/>
                <a:gd name="connsiteY84" fmla="*/ 65665 h 866775"/>
                <a:gd name="connsiteX85" fmla="*/ 341052 w 852744"/>
                <a:gd name="connsiteY85" fmla="*/ 27089 h 866775"/>
                <a:gd name="connsiteX86" fmla="*/ 390115 w 852744"/>
                <a:gd name="connsiteY86" fmla="*/ 65665 h 866775"/>
                <a:gd name="connsiteX87" fmla="*/ 403269 w 852744"/>
                <a:gd name="connsiteY87" fmla="*/ 76029 h 866775"/>
                <a:gd name="connsiteX88" fmla="*/ 472459 w 852744"/>
                <a:gd name="connsiteY88" fmla="*/ 76029 h 866775"/>
                <a:gd name="connsiteX89" fmla="*/ 472459 w 852744"/>
                <a:gd name="connsiteY89" fmla="*/ 146828 h 866775"/>
                <a:gd name="connsiteX90" fmla="*/ 209664 w 852744"/>
                <a:gd name="connsiteY90" fmla="*/ 146828 h 866775"/>
                <a:gd name="connsiteX91" fmla="*/ 209664 w 852744"/>
                <a:gd name="connsiteY91" fmla="*/ 76029 h 866775"/>
                <a:gd name="connsiteX92" fmla="*/ 209655 w 852744"/>
                <a:gd name="connsiteY92" fmla="*/ 76029 h 866775"/>
                <a:gd name="connsiteX93" fmla="*/ 551136 w 852744"/>
                <a:gd name="connsiteY93" fmla="*/ 410623 h 866775"/>
                <a:gd name="connsiteX94" fmla="*/ 572719 w 852744"/>
                <a:gd name="connsiteY94" fmla="*/ 440436 h 866775"/>
                <a:gd name="connsiteX95" fmla="*/ 565966 w 852744"/>
                <a:gd name="connsiteY95" fmla="*/ 456714 h 866775"/>
                <a:gd name="connsiteX96" fmla="*/ 529628 w 852744"/>
                <a:gd name="connsiteY96" fmla="*/ 462534 h 866775"/>
                <a:gd name="connsiteX97" fmla="*/ 518227 w 852744"/>
                <a:gd name="connsiteY97" fmla="*/ 475917 h 866775"/>
                <a:gd name="connsiteX98" fmla="*/ 518227 w 852744"/>
                <a:gd name="connsiteY98" fmla="*/ 517474 h 866775"/>
                <a:gd name="connsiteX99" fmla="*/ 529628 w 852744"/>
                <a:gd name="connsiteY99" fmla="*/ 530847 h 866775"/>
                <a:gd name="connsiteX100" fmla="*/ 565966 w 852744"/>
                <a:gd name="connsiteY100" fmla="*/ 536648 h 866775"/>
                <a:gd name="connsiteX101" fmla="*/ 572719 w 852744"/>
                <a:gd name="connsiteY101" fmla="*/ 552955 h 866775"/>
                <a:gd name="connsiteX102" fmla="*/ 551136 w 852744"/>
                <a:gd name="connsiteY102" fmla="*/ 582768 h 866775"/>
                <a:gd name="connsiteX103" fmla="*/ 552517 w 852744"/>
                <a:gd name="connsiteY103" fmla="*/ 600275 h 866775"/>
                <a:gd name="connsiteX104" fmla="*/ 581911 w 852744"/>
                <a:gd name="connsiteY104" fmla="*/ 629669 h 866775"/>
                <a:gd name="connsiteX105" fmla="*/ 599427 w 852744"/>
                <a:gd name="connsiteY105" fmla="*/ 631079 h 866775"/>
                <a:gd name="connsiteX106" fmla="*/ 602666 w 852744"/>
                <a:gd name="connsiteY106" fmla="*/ 628745 h 866775"/>
                <a:gd name="connsiteX107" fmla="*/ 602666 w 852744"/>
                <a:gd name="connsiteY107" fmla="*/ 787317 h 866775"/>
                <a:gd name="connsiteX108" fmla="*/ 79439 w 852744"/>
                <a:gd name="connsiteY108" fmla="*/ 787317 h 866775"/>
                <a:gd name="connsiteX109" fmla="*/ 79439 w 852744"/>
                <a:gd name="connsiteY109" fmla="*/ 151162 h 866775"/>
                <a:gd name="connsiteX110" fmla="*/ 182575 w 852744"/>
                <a:gd name="connsiteY110" fmla="*/ 151162 h 866775"/>
                <a:gd name="connsiteX111" fmla="*/ 182575 w 852744"/>
                <a:gd name="connsiteY111" fmla="*/ 160372 h 866775"/>
                <a:gd name="connsiteX112" fmla="*/ 196110 w 852744"/>
                <a:gd name="connsiteY112" fmla="*/ 173907 h 866775"/>
                <a:gd name="connsiteX113" fmla="*/ 485994 w 852744"/>
                <a:gd name="connsiteY113" fmla="*/ 173907 h 866775"/>
                <a:gd name="connsiteX114" fmla="*/ 499539 w 852744"/>
                <a:gd name="connsiteY114" fmla="*/ 160372 h 866775"/>
                <a:gd name="connsiteX115" fmla="*/ 499539 w 852744"/>
                <a:gd name="connsiteY115" fmla="*/ 151162 h 866775"/>
                <a:gd name="connsiteX116" fmla="*/ 602675 w 852744"/>
                <a:gd name="connsiteY116" fmla="*/ 151162 h 866775"/>
                <a:gd name="connsiteX117" fmla="*/ 602675 w 852744"/>
                <a:gd name="connsiteY117" fmla="*/ 364655 h 866775"/>
                <a:gd name="connsiteX118" fmla="*/ 599437 w 852744"/>
                <a:gd name="connsiteY118" fmla="*/ 362322 h 866775"/>
                <a:gd name="connsiteX119" fmla="*/ 581920 w 852744"/>
                <a:gd name="connsiteY119" fmla="*/ 363712 h 866775"/>
                <a:gd name="connsiteX120" fmla="*/ 552526 w 852744"/>
                <a:gd name="connsiteY120" fmla="*/ 393106 h 866775"/>
                <a:gd name="connsiteX121" fmla="*/ 551136 w 852744"/>
                <a:gd name="connsiteY121" fmla="*/ 410623 h 866775"/>
                <a:gd name="connsiteX122" fmla="*/ 551136 w 852744"/>
                <a:gd name="connsiteY122" fmla="*/ 410623 h 866775"/>
                <a:gd name="connsiteX123" fmla="*/ 630946 w 852744"/>
                <a:gd name="connsiteY123" fmla="*/ 98784 h 866775"/>
                <a:gd name="connsiteX124" fmla="*/ 655044 w 852744"/>
                <a:gd name="connsiteY124" fmla="*/ 122892 h 866775"/>
                <a:gd name="connsiteX125" fmla="*/ 655044 w 852744"/>
                <a:gd name="connsiteY125" fmla="*/ 333508 h 866775"/>
                <a:gd name="connsiteX126" fmla="*/ 651367 w 852744"/>
                <a:gd name="connsiteY126" fmla="*/ 340824 h 866775"/>
                <a:gd name="connsiteX127" fmla="*/ 645547 w 852744"/>
                <a:gd name="connsiteY127" fmla="*/ 377152 h 866775"/>
                <a:gd name="connsiteX128" fmla="*/ 629764 w 852744"/>
                <a:gd name="connsiteY128" fmla="*/ 383667 h 866775"/>
                <a:gd name="connsiteX129" fmla="*/ 629764 w 852744"/>
                <a:gd name="connsiteY129" fmla="*/ 137617 h 866775"/>
                <a:gd name="connsiteX130" fmla="*/ 616220 w 852744"/>
                <a:gd name="connsiteY130" fmla="*/ 124073 h 866775"/>
                <a:gd name="connsiteX131" fmla="*/ 499539 w 852744"/>
                <a:gd name="connsiteY131" fmla="*/ 124073 h 866775"/>
                <a:gd name="connsiteX132" fmla="*/ 499539 w 852744"/>
                <a:gd name="connsiteY132" fmla="*/ 98784 h 866775"/>
                <a:gd name="connsiteX133" fmla="*/ 630946 w 852744"/>
                <a:gd name="connsiteY133" fmla="*/ 98784 h 866775"/>
                <a:gd name="connsiteX134" fmla="*/ 630946 w 852744"/>
                <a:gd name="connsiteY134" fmla="*/ 98784 h 866775"/>
                <a:gd name="connsiteX135" fmla="*/ 841410 w 852744"/>
                <a:gd name="connsiteY135" fmla="*/ 462534 h 866775"/>
                <a:gd name="connsiteX136" fmla="*/ 805072 w 852744"/>
                <a:gd name="connsiteY136" fmla="*/ 456714 h 866775"/>
                <a:gd name="connsiteX137" fmla="*/ 798281 w 852744"/>
                <a:gd name="connsiteY137" fmla="*/ 440436 h 866775"/>
                <a:gd name="connsiteX138" fmla="*/ 819845 w 852744"/>
                <a:gd name="connsiteY138" fmla="*/ 410623 h 866775"/>
                <a:gd name="connsiteX139" fmla="*/ 818483 w 852744"/>
                <a:gd name="connsiteY139" fmla="*/ 393097 h 866775"/>
                <a:gd name="connsiteX140" fmla="*/ 789099 w 852744"/>
                <a:gd name="connsiteY140" fmla="*/ 363703 h 866775"/>
                <a:gd name="connsiteX141" fmla="*/ 771611 w 852744"/>
                <a:gd name="connsiteY141" fmla="*/ 362312 h 866775"/>
                <a:gd name="connsiteX142" fmla="*/ 741759 w 852744"/>
                <a:gd name="connsiteY142" fmla="*/ 383896 h 866775"/>
                <a:gd name="connsiteX143" fmla="*/ 725472 w 852744"/>
                <a:gd name="connsiteY143" fmla="*/ 377142 h 866775"/>
                <a:gd name="connsiteX144" fmla="*/ 719671 w 852744"/>
                <a:gd name="connsiteY144" fmla="*/ 340814 h 866775"/>
                <a:gd name="connsiteX145" fmla="*/ 706298 w 852744"/>
                <a:gd name="connsiteY145" fmla="*/ 329403 h 866775"/>
                <a:gd name="connsiteX146" fmla="*/ 682123 w 852744"/>
                <a:gd name="connsiteY146" fmla="*/ 329403 h 866775"/>
                <a:gd name="connsiteX147" fmla="*/ 682123 w 852744"/>
                <a:gd name="connsiteY147" fmla="*/ 122892 h 866775"/>
                <a:gd name="connsiteX148" fmla="*/ 630946 w 852744"/>
                <a:gd name="connsiteY148" fmla="*/ 71695 h 866775"/>
                <a:gd name="connsiteX149" fmla="*/ 499539 w 852744"/>
                <a:gd name="connsiteY149" fmla="*/ 71695 h 866775"/>
                <a:gd name="connsiteX150" fmla="*/ 499539 w 852744"/>
                <a:gd name="connsiteY150" fmla="*/ 62484 h 866775"/>
                <a:gd name="connsiteX151" fmla="*/ 485994 w 852744"/>
                <a:gd name="connsiteY151" fmla="*/ 48939 h 866775"/>
                <a:gd name="connsiteX152" fmla="*/ 413166 w 852744"/>
                <a:gd name="connsiteY152" fmla="*/ 48939 h 866775"/>
                <a:gd name="connsiteX153" fmla="*/ 341043 w 852744"/>
                <a:gd name="connsiteY153" fmla="*/ 0 h 866775"/>
                <a:gd name="connsiteX154" fmla="*/ 268948 w 852744"/>
                <a:gd name="connsiteY154" fmla="*/ 48939 h 866775"/>
                <a:gd name="connsiteX155" fmla="*/ 196110 w 852744"/>
                <a:gd name="connsiteY155" fmla="*/ 48939 h 866775"/>
                <a:gd name="connsiteX156" fmla="*/ 182575 w 852744"/>
                <a:gd name="connsiteY156" fmla="*/ 62484 h 866775"/>
                <a:gd name="connsiteX157" fmla="*/ 182575 w 852744"/>
                <a:gd name="connsiteY157" fmla="*/ 71695 h 866775"/>
                <a:gd name="connsiteX158" fmla="*/ 51168 w 852744"/>
                <a:gd name="connsiteY158" fmla="*/ 71695 h 866775"/>
                <a:gd name="connsiteX159" fmla="*/ 0 w 852744"/>
                <a:gd name="connsiteY159" fmla="*/ 122892 h 866775"/>
                <a:gd name="connsiteX160" fmla="*/ 0 w 852744"/>
                <a:gd name="connsiteY160" fmla="*/ 815588 h 866775"/>
                <a:gd name="connsiteX161" fmla="*/ 51168 w 852744"/>
                <a:gd name="connsiteY161" fmla="*/ 866775 h 866775"/>
                <a:gd name="connsiteX162" fmla="*/ 630946 w 852744"/>
                <a:gd name="connsiteY162" fmla="*/ 866775 h 866775"/>
                <a:gd name="connsiteX163" fmla="*/ 682123 w 852744"/>
                <a:gd name="connsiteY163" fmla="*/ 815588 h 866775"/>
                <a:gd name="connsiteX164" fmla="*/ 682123 w 852744"/>
                <a:gd name="connsiteY164" fmla="*/ 663959 h 866775"/>
                <a:gd name="connsiteX165" fmla="*/ 706298 w 852744"/>
                <a:gd name="connsiteY165" fmla="*/ 663959 h 866775"/>
                <a:gd name="connsiteX166" fmla="*/ 719671 w 852744"/>
                <a:gd name="connsiteY166" fmla="*/ 652567 h 866775"/>
                <a:gd name="connsiteX167" fmla="*/ 725472 w 852744"/>
                <a:gd name="connsiteY167" fmla="*/ 616239 h 866775"/>
                <a:gd name="connsiteX168" fmla="*/ 741759 w 852744"/>
                <a:gd name="connsiteY168" fmla="*/ 609486 h 866775"/>
                <a:gd name="connsiteX169" fmla="*/ 771611 w 852744"/>
                <a:gd name="connsiteY169" fmla="*/ 631069 h 866775"/>
                <a:gd name="connsiteX170" fmla="*/ 789099 w 852744"/>
                <a:gd name="connsiteY170" fmla="*/ 629660 h 866775"/>
                <a:gd name="connsiteX171" fmla="*/ 818483 w 852744"/>
                <a:gd name="connsiteY171" fmla="*/ 600265 h 866775"/>
                <a:gd name="connsiteX172" fmla="*/ 819845 w 852744"/>
                <a:gd name="connsiteY172" fmla="*/ 582759 h 866775"/>
                <a:gd name="connsiteX173" fmla="*/ 798281 w 852744"/>
                <a:gd name="connsiteY173" fmla="*/ 552945 h 866775"/>
                <a:gd name="connsiteX174" fmla="*/ 805072 w 852744"/>
                <a:gd name="connsiteY174" fmla="*/ 536639 h 866775"/>
                <a:gd name="connsiteX175" fmla="*/ 841410 w 852744"/>
                <a:gd name="connsiteY175" fmla="*/ 530838 h 866775"/>
                <a:gd name="connsiteX176" fmla="*/ 852745 w 852744"/>
                <a:gd name="connsiteY176" fmla="*/ 517465 h 866775"/>
                <a:gd name="connsiteX177" fmla="*/ 852745 w 852744"/>
                <a:gd name="connsiteY177" fmla="*/ 475907 h 866775"/>
                <a:gd name="connsiteX178" fmla="*/ 841410 w 852744"/>
                <a:gd name="connsiteY178" fmla="*/ 462534 h 866775"/>
                <a:gd name="connsiteX179" fmla="*/ 841410 w 852744"/>
                <a:gd name="connsiteY179" fmla="*/ 462534 h 866775"/>
                <a:gd name="connsiteX180" fmla="*/ 324117 w 852744"/>
                <a:gd name="connsiteY180" fmla="*/ 66008 h 866775"/>
                <a:gd name="connsiteX181" fmla="*/ 341043 w 852744"/>
                <a:gd name="connsiteY181" fmla="*/ 82944 h 866775"/>
                <a:gd name="connsiteX182" fmla="*/ 357978 w 852744"/>
                <a:gd name="connsiteY182" fmla="*/ 66008 h 866775"/>
                <a:gd name="connsiteX183" fmla="*/ 341043 w 852744"/>
                <a:gd name="connsiteY183" fmla="*/ 49073 h 866775"/>
                <a:gd name="connsiteX184" fmla="*/ 324117 w 852744"/>
                <a:gd name="connsiteY184" fmla="*/ 66008 h 866775"/>
                <a:gd name="connsiteX185" fmla="*/ 324117 w 852744"/>
                <a:gd name="connsiteY185" fmla="*/ 66008 h 866775"/>
                <a:gd name="connsiteX186" fmla="*/ 483032 w 852744"/>
                <a:gd name="connsiteY186" fmla="*/ 577272 h 866775"/>
                <a:gd name="connsiteX187" fmla="*/ 453885 w 852744"/>
                <a:gd name="connsiteY187" fmla="*/ 606428 h 866775"/>
                <a:gd name="connsiteX188" fmla="*/ 483032 w 852744"/>
                <a:gd name="connsiteY188" fmla="*/ 635575 h 866775"/>
                <a:gd name="connsiteX189" fmla="*/ 483032 w 852744"/>
                <a:gd name="connsiteY189" fmla="*/ 654720 h 866775"/>
                <a:gd name="connsiteX190" fmla="*/ 473459 w 852744"/>
                <a:gd name="connsiteY190" fmla="*/ 658682 h 866775"/>
                <a:gd name="connsiteX191" fmla="*/ 463877 w 852744"/>
                <a:gd name="connsiteY191" fmla="*/ 654720 h 866775"/>
                <a:gd name="connsiteX192" fmla="*/ 434731 w 852744"/>
                <a:gd name="connsiteY192" fmla="*/ 625564 h 866775"/>
                <a:gd name="connsiteX193" fmla="*/ 405575 w 852744"/>
                <a:gd name="connsiteY193" fmla="*/ 654720 h 866775"/>
                <a:gd name="connsiteX194" fmla="*/ 386439 w 852744"/>
                <a:gd name="connsiteY194" fmla="*/ 654720 h 866775"/>
                <a:gd name="connsiteX195" fmla="*/ 386439 w 852744"/>
                <a:gd name="connsiteY195" fmla="*/ 635575 h 866775"/>
                <a:gd name="connsiteX196" fmla="*/ 415585 w 852744"/>
                <a:gd name="connsiteY196" fmla="*/ 606428 h 866775"/>
                <a:gd name="connsiteX197" fmla="*/ 386439 w 852744"/>
                <a:gd name="connsiteY197" fmla="*/ 577272 h 866775"/>
                <a:gd name="connsiteX198" fmla="*/ 386439 w 852744"/>
                <a:gd name="connsiteY198" fmla="*/ 558127 h 866775"/>
                <a:gd name="connsiteX199" fmla="*/ 405575 w 852744"/>
                <a:gd name="connsiteY199" fmla="*/ 558127 h 866775"/>
                <a:gd name="connsiteX200" fmla="*/ 434731 w 852744"/>
                <a:gd name="connsiteY200" fmla="*/ 587264 h 866775"/>
                <a:gd name="connsiteX201" fmla="*/ 463877 w 852744"/>
                <a:gd name="connsiteY201" fmla="*/ 558127 h 866775"/>
                <a:gd name="connsiteX202" fmla="*/ 483032 w 852744"/>
                <a:gd name="connsiteY202" fmla="*/ 558127 h 866775"/>
                <a:gd name="connsiteX203" fmla="*/ 483032 w 852744"/>
                <a:gd name="connsiteY203" fmla="*/ 577272 h 866775"/>
                <a:gd name="connsiteX204" fmla="*/ 483032 w 852744"/>
                <a:gd name="connsiteY204" fmla="*/ 577272 h 866775"/>
                <a:gd name="connsiteX205" fmla="*/ 199072 w 852744"/>
                <a:gd name="connsiteY205" fmla="*/ 361198 h 866775"/>
                <a:gd name="connsiteX206" fmla="*/ 228229 w 852744"/>
                <a:gd name="connsiteY206" fmla="*/ 332051 h 866775"/>
                <a:gd name="connsiteX207" fmla="*/ 199072 w 852744"/>
                <a:gd name="connsiteY207" fmla="*/ 302914 h 866775"/>
                <a:gd name="connsiteX208" fmla="*/ 199072 w 852744"/>
                <a:gd name="connsiteY208" fmla="*/ 283750 h 866775"/>
                <a:gd name="connsiteX209" fmla="*/ 218218 w 852744"/>
                <a:gd name="connsiteY209" fmla="*/ 283750 h 866775"/>
                <a:gd name="connsiteX210" fmla="*/ 247364 w 852744"/>
                <a:gd name="connsiteY210" fmla="*/ 312906 h 866775"/>
                <a:gd name="connsiteX211" fmla="*/ 276520 w 852744"/>
                <a:gd name="connsiteY211" fmla="*/ 283750 h 866775"/>
                <a:gd name="connsiteX212" fmla="*/ 295675 w 852744"/>
                <a:gd name="connsiteY212" fmla="*/ 283750 h 866775"/>
                <a:gd name="connsiteX213" fmla="*/ 295675 w 852744"/>
                <a:gd name="connsiteY213" fmla="*/ 302914 h 866775"/>
                <a:gd name="connsiteX214" fmla="*/ 266519 w 852744"/>
                <a:gd name="connsiteY214" fmla="*/ 332051 h 866775"/>
                <a:gd name="connsiteX215" fmla="*/ 295675 w 852744"/>
                <a:gd name="connsiteY215" fmla="*/ 361198 h 866775"/>
                <a:gd name="connsiteX216" fmla="*/ 295675 w 852744"/>
                <a:gd name="connsiteY216" fmla="*/ 380362 h 866775"/>
                <a:gd name="connsiteX217" fmla="*/ 286093 w 852744"/>
                <a:gd name="connsiteY217" fmla="*/ 384324 h 866775"/>
                <a:gd name="connsiteX218" fmla="*/ 276520 w 852744"/>
                <a:gd name="connsiteY218" fmla="*/ 380362 h 866775"/>
                <a:gd name="connsiteX219" fmla="*/ 247364 w 852744"/>
                <a:gd name="connsiteY219" fmla="*/ 351215 h 866775"/>
                <a:gd name="connsiteX220" fmla="*/ 218218 w 852744"/>
                <a:gd name="connsiteY220" fmla="*/ 380362 h 866775"/>
                <a:gd name="connsiteX221" fmla="*/ 199072 w 852744"/>
                <a:gd name="connsiteY221" fmla="*/ 380362 h 866775"/>
                <a:gd name="connsiteX222" fmla="*/ 199072 w 852744"/>
                <a:gd name="connsiteY222" fmla="*/ 361198 h 866775"/>
                <a:gd name="connsiteX223" fmla="*/ 199072 w 852744"/>
                <a:gd name="connsiteY223" fmla="*/ 361198 h 866775"/>
                <a:gd name="connsiteX224" fmla="*/ 468592 w 852744"/>
                <a:gd name="connsiteY224" fmla="*/ 322736 h 866775"/>
                <a:gd name="connsiteX225" fmla="*/ 444046 w 852744"/>
                <a:gd name="connsiteY225" fmla="*/ 298180 h 866775"/>
                <a:gd name="connsiteX226" fmla="*/ 468592 w 852744"/>
                <a:gd name="connsiteY226" fmla="*/ 273634 h 866775"/>
                <a:gd name="connsiteX227" fmla="*/ 493138 w 852744"/>
                <a:gd name="connsiteY227" fmla="*/ 298180 h 866775"/>
                <a:gd name="connsiteX228" fmla="*/ 468592 w 852744"/>
                <a:gd name="connsiteY228" fmla="*/ 322736 h 866775"/>
                <a:gd name="connsiteX229" fmla="*/ 468592 w 852744"/>
                <a:gd name="connsiteY229" fmla="*/ 322736 h 866775"/>
                <a:gd name="connsiteX230" fmla="*/ 238068 w 852744"/>
                <a:gd name="connsiteY230" fmla="*/ 640280 h 866775"/>
                <a:gd name="connsiteX231" fmla="*/ 213522 w 852744"/>
                <a:gd name="connsiteY231" fmla="*/ 664826 h 866775"/>
                <a:gd name="connsiteX232" fmla="*/ 188976 w 852744"/>
                <a:gd name="connsiteY232" fmla="*/ 640280 h 866775"/>
                <a:gd name="connsiteX233" fmla="*/ 213522 w 852744"/>
                <a:gd name="connsiteY233" fmla="*/ 615734 h 866775"/>
                <a:gd name="connsiteX234" fmla="*/ 238068 w 852744"/>
                <a:gd name="connsiteY234" fmla="*/ 640280 h 866775"/>
                <a:gd name="connsiteX235" fmla="*/ 238068 w 852744"/>
                <a:gd name="connsiteY235" fmla="*/ 640280 h 866775"/>
                <a:gd name="connsiteX236" fmla="*/ 468592 w 852744"/>
                <a:gd name="connsiteY236" fmla="*/ 246555 h 866775"/>
                <a:gd name="connsiteX237" fmla="*/ 520227 w 852744"/>
                <a:gd name="connsiteY237" fmla="*/ 298190 h 866775"/>
                <a:gd name="connsiteX238" fmla="*/ 482136 w 852744"/>
                <a:gd name="connsiteY238" fmla="*/ 348015 h 866775"/>
                <a:gd name="connsiteX239" fmla="*/ 482136 w 852744"/>
                <a:gd name="connsiteY239" fmla="*/ 384162 h 866775"/>
                <a:gd name="connsiteX240" fmla="*/ 383943 w 852744"/>
                <a:gd name="connsiteY240" fmla="*/ 482356 h 866775"/>
                <a:gd name="connsiteX241" fmla="*/ 298171 w 852744"/>
                <a:gd name="connsiteY241" fmla="*/ 482356 h 866775"/>
                <a:gd name="connsiteX242" fmla="*/ 227066 w 852744"/>
                <a:gd name="connsiteY242" fmla="*/ 553460 h 866775"/>
                <a:gd name="connsiteX243" fmla="*/ 227066 w 852744"/>
                <a:gd name="connsiteY243" fmla="*/ 590464 h 866775"/>
                <a:gd name="connsiteX244" fmla="*/ 265157 w 852744"/>
                <a:gd name="connsiteY244" fmla="*/ 640290 h 866775"/>
                <a:gd name="connsiteX245" fmla="*/ 213522 w 852744"/>
                <a:gd name="connsiteY245" fmla="*/ 691925 h 866775"/>
                <a:gd name="connsiteX246" fmla="*/ 161887 w 852744"/>
                <a:gd name="connsiteY246" fmla="*/ 640290 h 866775"/>
                <a:gd name="connsiteX247" fmla="*/ 199977 w 852744"/>
                <a:gd name="connsiteY247" fmla="*/ 590464 h 866775"/>
                <a:gd name="connsiteX248" fmla="*/ 199977 w 852744"/>
                <a:gd name="connsiteY248" fmla="*/ 553460 h 866775"/>
                <a:gd name="connsiteX249" fmla="*/ 298171 w 852744"/>
                <a:gd name="connsiteY249" fmla="*/ 455266 h 866775"/>
                <a:gd name="connsiteX250" fmla="*/ 383943 w 852744"/>
                <a:gd name="connsiteY250" fmla="*/ 455266 h 866775"/>
                <a:gd name="connsiteX251" fmla="*/ 455047 w 852744"/>
                <a:gd name="connsiteY251" fmla="*/ 384162 h 866775"/>
                <a:gd name="connsiteX252" fmla="*/ 455047 w 852744"/>
                <a:gd name="connsiteY252" fmla="*/ 348015 h 866775"/>
                <a:gd name="connsiteX253" fmla="*/ 416957 w 852744"/>
                <a:gd name="connsiteY253" fmla="*/ 298190 h 866775"/>
                <a:gd name="connsiteX254" fmla="*/ 468592 w 852744"/>
                <a:gd name="connsiteY254" fmla="*/ 246555 h 866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52744" h="866775">
                  <a:moveTo>
                    <a:pt x="685505" y="544563"/>
                  </a:moveTo>
                  <a:cubicBezTo>
                    <a:pt x="659111" y="544563"/>
                    <a:pt x="637642" y="523075"/>
                    <a:pt x="637642" y="496691"/>
                  </a:cubicBezTo>
                  <a:cubicBezTo>
                    <a:pt x="637642" y="470297"/>
                    <a:pt x="659111" y="448828"/>
                    <a:pt x="685505" y="448828"/>
                  </a:cubicBezTo>
                  <a:cubicBezTo>
                    <a:pt x="711899" y="448828"/>
                    <a:pt x="733377" y="470297"/>
                    <a:pt x="733377" y="496691"/>
                  </a:cubicBezTo>
                  <a:cubicBezTo>
                    <a:pt x="733377" y="523075"/>
                    <a:pt x="711899" y="544563"/>
                    <a:pt x="685505" y="544563"/>
                  </a:cubicBezTo>
                  <a:lnTo>
                    <a:pt x="685505" y="544563"/>
                  </a:lnTo>
                  <a:close/>
                  <a:moveTo>
                    <a:pt x="685505" y="421738"/>
                  </a:moveTo>
                  <a:cubicBezTo>
                    <a:pt x="644176" y="421738"/>
                    <a:pt x="610562" y="455362"/>
                    <a:pt x="610562" y="496681"/>
                  </a:cubicBezTo>
                  <a:cubicBezTo>
                    <a:pt x="610562" y="538020"/>
                    <a:pt x="644185" y="571643"/>
                    <a:pt x="685505" y="571643"/>
                  </a:cubicBezTo>
                  <a:cubicBezTo>
                    <a:pt x="726843" y="571643"/>
                    <a:pt x="760428" y="538020"/>
                    <a:pt x="760428" y="496681"/>
                  </a:cubicBezTo>
                  <a:cubicBezTo>
                    <a:pt x="760428" y="455362"/>
                    <a:pt x="726853" y="421738"/>
                    <a:pt x="685505" y="421738"/>
                  </a:cubicBezTo>
                  <a:lnTo>
                    <a:pt x="685505" y="421738"/>
                  </a:lnTo>
                  <a:close/>
                  <a:moveTo>
                    <a:pt x="825675" y="505930"/>
                  </a:moveTo>
                  <a:lnTo>
                    <a:pt x="825675" y="487461"/>
                  </a:lnTo>
                  <a:lnTo>
                    <a:pt x="792375" y="482127"/>
                  </a:lnTo>
                  <a:cubicBezTo>
                    <a:pt x="787022" y="481260"/>
                    <a:pt x="782707" y="477336"/>
                    <a:pt x="781355" y="472107"/>
                  </a:cubicBezTo>
                  <a:cubicBezTo>
                    <a:pt x="779040" y="463048"/>
                    <a:pt x="775449" y="454381"/>
                    <a:pt x="770658" y="446322"/>
                  </a:cubicBezTo>
                  <a:cubicBezTo>
                    <a:pt x="767944" y="441665"/>
                    <a:pt x="768182" y="435845"/>
                    <a:pt x="771373" y="431454"/>
                  </a:cubicBezTo>
                  <a:lnTo>
                    <a:pt x="791175" y="404079"/>
                  </a:lnTo>
                  <a:lnTo>
                    <a:pt x="778078" y="391020"/>
                  </a:lnTo>
                  <a:lnTo>
                    <a:pt x="750770" y="410851"/>
                  </a:lnTo>
                  <a:cubicBezTo>
                    <a:pt x="746370" y="414023"/>
                    <a:pt x="740531" y="414290"/>
                    <a:pt x="735892" y="411528"/>
                  </a:cubicBezTo>
                  <a:cubicBezTo>
                    <a:pt x="727815" y="406737"/>
                    <a:pt x="719147" y="403146"/>
                    <a:pt x="710108" y="400831"/>
                  </a:cubicBezTo>
                  <a:cubicBezTo>
                    <a:pt x="704879" y="399488"/>
                    <a:pt x="700926" y="395173"/>
                    <a:pt x="700088" y="389858"/>
                  </a:cubicBezTo>
                  <a:lnTo>
                    <a:pt x="694754" y="356492"/>
                  </a:lnTo>
                  <a:lnTo>
                    <a:pt x="676285" y="356492"/>
                  </a:lnTo>
                  <a:lnTo>
                    <a:pt x="670951" y="389858"/>
                  </a:lnTo>
                  <a:cubicBezTo>
                    <a:pt x="670093" y="395173"/>
                    <a:pt x="666169" y="399488"/>
                    <a:pt x="660940" y="400831"/>
                  </a:cubicBezTo>
                  <a:cubicBezTo>
                    <a:pt x="651872" y="403146"/>
                    <a:pt x="643214" y="406737"/>
                    <a:pt x="635137" y="411528"/>
                  </a:cubicBezTo>
                  <a:cubicBezTo>
                    <a:pt x="630498" y="414290"/>
                    <a:pt x="624650" y="414014"/>
                    <a:pt x="620287" y="410851"/>
                  </a:cubicBezTo>
                  <a:lnTo>
                    <a:pt x="592922" y="391020"/>
                  </a:lnTo>
                  <a:lnTo>
                    <a:pt x="579863" y="404079"/>
                  </a:lnTo>
                  <a:lnTo>
                    <a:pt x="599694" y="431454"/>
                  </a:lnTo>
                  <a:cubicBezTo>
                    <a:pt x="602856" y="435845"/>
                    <a:pt x="603133" y="441665"/>
                    <a:pt x="600370" y="446322"/>
                  </a:cubicBezTo>
                  <a:cubicBezTo>
                    <a:pt x="595589" y="454381"/>
                    <a:pt x="591988" y="463048"/>
                    <a:pt x="589664" y="472107"/>
                  </a:cubicBezTo>
                  <a:cubicBezTo>
                    <a:pt x="588321" y="477336"/>
                    <a:pt x="584006" y="481260"/>
                    <a:pt x="578691" y="482127"/>
                  </a:cubicBezTo>
                  <a:lnTo>
                    <a:pt x="545316" y="487461"/>
                  </a:lnTo>
                  <a:lnTo>
                    <a:pt x="545316" y="505930"/>
                  </a:lnTo>
                  <a:lnTo>
                    <a:pt x="578691" y="511264"/>
                  </a:lnTo>
                  <a:cubicBezTo>
                    <a:pt x="584006" y="512131"/>
                    <a:pt x="588321" y="516055"/>
                    <a:pt x="589664" y="521284"/>
                  </a:cubicBezTo>
                  <a:cubicBezTo>
                    <a:pt x="591979" y="530343"/>
                    <a:pt x="595579" y="539010"/>
                    <a:pt x="600370" y="547068"/>
                  </a:cubicBezTo>
                  <a:cubicBezTo>
                    <a:pt x="603123" y="551707"/>
                    <a:pt x="602856" y="557546"/>
                    <a:pt x="599694" y="561908"/>
                  </a:cubicBezTo>
                  <a:lnTo>
                    <a:pt x="579863" y="589283"/>
                  </a:lnTo>
                  <a:lnTo>
                    <a:pt x="592922" y="602351"/>
                  </a:lnTo>
                  <a:lnTo>
                    <a:pt x="620287" y="582530"/>
                  </a:lnTo>
                  <a:cubicBezTo>
                    <a:pt x="624678" y="579358"/>
                    <a:pt x="630498" y="579091"/>
                    <a:pt x="635137" y="581854"/>
                  </a:cubicBezTo>
                  <a:cubicBezTo>
                    <a:pt x="643214" y="586626"/>
                    <a:pt x="651872" y="590236"/>
                    <a:pt x="660940" y="592541"/>
                  </a:cubicBezTo>
                  <a:cubicBezTo>
                    <a:pt x="666169" y="593874"/>
                    <a:pt x="670103" y="598189"/>
                    <a:pt x="670951" y="603523"/>
                  </a:cubicBezTo>
                  <a:lnTo>
                    <a:pt x="676285" y="636870"/>
                  </a:lnTo>
                  <a:lnTo>
                    <a:pt x="694754" y="636870"/>
                  </a:lnTo>
                  <a:lnTo>
                    <a:pt x="700088" y="603523"/>
                  </a:lnTo>
                  <a:cubicBezTo>
                    <a:pt x="700935" y="598189"/>
                    <a:pt x="704879" y="593874"/>
                    <a:pt x="710108" y="592541"/>
                  </a:cubicBezTo>
                  <a:cubicBezTo>
                    <a:pt x="719166" y="590236"/>
                    <a:pt x="727824" y="586635"/>
                    <a:pt x="735892" y="581854"/>
                  </a:cubicBezTo>
                  <a:cubicBezTo>
                    <a:pt x="740531" y="579101"/>
                    <a:pt x="746370" y="579368"/>
                    <a:pt x="750770" y="582530"/>
                  </a:cubicBezTo>
                  <a:lnTo>
                    <a:pt x="778078" y="602351"/>
                  </a:lnTo>
                  <a:lnTo>
                    <a:pt x="791175" y="589283"/>
                  </a:lnTo>
                  <a:lnTo>
                    <a:pt x="771373" y="561908"/>
                  </a:lnTo>
                  <a:cubicBezTo>
                    <a:pt x="768182" y="557546"/>
                    <a:pt x="767934" y="551707"/>
                    <a:pt x="770658" y="547068"/>
                  </a:cubicBezTo>
                  <a:cubicBezTo>
                    <a:pt x="775449" y="538991"/>
                    <a:pt x="779040" y="530323"/>
                    <a:pt x="781355" y="521284"/>
                  </a:cubicBezTo>
                  <a:cubicBezTo>
                    <a:pt x="782717" y="516055"/>
                    <a:pt x="787022" y="512121"/>
                    <a:pt x="792375" y="511264"/>
                  </a:cubicBezTo>
                  <a:lnTo>
                    <a:pt x="825675" y="505930"/>
                  </a:lnTo>
                  <a:lnTo>
                    <a:pt x="825675" y="505930"/>
                  </a:lnTo>
                  <a:close/>
                  <a:moveTo>
                    <a:pt x="630946" y="839686"/>
                  </a:moveTo>
                  <a:cubicBezTo>
                    <a:pt x="644233" y="839686"/>
                    <a:pt x="655044" y="828865"/>
                    <a:pt x="655044" y="815578"/>
                  </a:cubicBezTo>
                  <a:lnTo>
                    <a:pt x="655044" y="659882"/>
                  </a:lnTo>
                  <a:cubicBezTo>
                    <a:pt x="653139" y="657939"/>
                    <a:pt x="651824" y="655415"/>
                    <a:pt x="651367" y="652567"/>
                  </a:cubicBezTo>
                  <a:lnTo>
                    <a:pt x="645547" y="616239"/>
                  </a:lnTo>
                  <a:cubicBezTo>
                    <a:pt x="640147" y="614429"/>
                    <a:pt x="634879" y="612238"/>
                    <a:pt x="629764" y="609724"/>
                  </a:cubicBezTo>
                  <a:lnTo>
                    <a:pt x="629764" y="800853"/>
                  </a:lnTo>
                  <a:cubicBezTo>
                    <a:pt x="629764" y="808330"/>
                    <a:pt x="623688" y="814397"/>
                    <a:pt x="616220" y="814397"/>
                  </a:cubicBezTo>
                  <a:lnTo>
                    <a:pt x="65894" y="814397"/>
                  </a:lnTo>
                  <a:cubicBezTo>
                    <a:pt x="58417" y="814397"/>
                    <a:pt x="52349" y="808339"/>
                    <a:pt x="52349" y="800853"/>
                  </a:cubicBezTo>
                  <a:lnTo>
                    <a:pt x="52349" y="137617"/>
                  </a:lnTo>
                  <a:cubicBezTo>
                    <a:pt x="52349" y="130140"/>
                    <a:pt x="58407" y="124073"/>
                    <a:pt x="65894" y="124073"/>
                  </a:cubicBezTo>
                  <a:lnTo>
                    <a:pt x="182575" y="124073"/>
                  </a:lnTo>
                  <a:lnTo>
                    <a:pt x="182575" y="98784"/>
                  </a:lnTo>
                  <a:lnTo>
                    <a:pt x="51168" y="98784"/>
                  </a:lnTo>
                  <a:cubicBezTo>
                    <a:pt x="37881" y="98784"/>
                    <a:pt x="27080" y="109604"/>
                    <a:pt x="27080" y="122892"/>
                  </a:cubicBezTo>
                  <a:lnTo>
                    <a:pt x="27080" y="815588"/>
                  </a:lnTo>
                  <a:cubicBezTo>
                    <a:pt x="27080" y="828875"/>
                    <a:pt x="37871" y="839695"/>
                    <a:pt x="51168" y="839695"/>
                  </a:cubicBezTo>
                  <a:lnTo>
                    <a:pt x="630946" y="839695"/>
                  </a:lnTo>
                  <a:lnTo>
                    <a:pt x="630946" y="839686"/>
                  </a:lnTo>
                  <a:close/>
                  <a:moveTo>
                    <a:pt x="209655" y="76029"/>
                  </a:moveTo>
                  <a:lnTo>
                    <a:pt x="278854" y="76029"/>
                  </a:lnTo>
                  <a:cubicBezTo>
                    <a:pt x="285102" y="76029"/>
                    <a:pt x="290541" y="71742"/>
                    <a:pt x="292008" y="65665"/>
                  </a:cubicBezTo>
                  <a:cubicBezTo>
                    <a:pt x="297494" y="42948"/>
                    <a:pt x="317649" y="27089"/>
                    <a:pt x="341052" y="27089"/>
                  </a:cubicBezTo>
                  <a:cubicBezTo>
                    <a:pt x="364465" y="27089"/>
                    <a:pt x="384629" y="42948"/>
                    <a:pt x="390115" y="65665"/>
                  </a:cubicBezTo>
                  <a:cubicBezTo>
                    <a:pt x="391573" y="71742"/>
                    <a:pt x="397021" y="76029"/>
                    <a:pt x="403269" y="76029"/>
                  </a:cubicBezTo>
                  <a:lnTo>
                    <a:pt x="472459" y="76029"/>
                  </a:lnTo>
                  <a:lnTo>
                    <a:pt x="472459" y="146828"/>
                  </a:lnTo>
                  <a:lnTo>
                    <a:pt x="209664" y="146828"/>
                  </a:lnTo>
                  <a:lnTo>
                    <a:pt x="209664" y="76029"/>
                  </a:lnTo>
                  <a:lnTo>
                    <a:pt x="209655" y="76029"/>
                  </a:lnTo>
                  <a:close/>
                  <a:moveTo>
                    <a:pt x="551136" y="410623"/>
                  </a:moveTo>
                  <a:lnTo>
                    <a:pt x="572719" y="440436"/>
                  </a:lnTo>
                  <a:cubicBezTo>
                    <a:pt x="570071" y="445694"/>
                    <a:pt x="567823" y="451152"/>
                    <a:pt x="565966" y="456714"/>
                  </a:cubicBezTo>
                  <a:lnTo>
                    <a:pt x="529628" y="462534"/>
                  </a:lnTo>
                  <a:cubicBezTo>
                    <a:pt x="523065" y="463591"/>
                    <a:pt x="518227" y="469259"/>
                    <a:pt x="518227" y="475917"/>
                  </a:cubicBezTo>
                  <a:lnTo>
                    <a:pt x="518227" y="517474"/>
                  </a:lnTo>
                  <a:cubicBezTo>
                    <a:pt x="518227" y="524123"/>
                    <a:pt x="523065" y="529800"/>
                    <a:pt x="529628" y="530847"/>
                  </a:cubicBezTo>
                  <a:lnTo>
                    <a:pt x="565966" y="536648"/>
                  </a:lnTo>
                  <a:cubicBezTo>
                    <a:pt x="567823" y="542239"/>
                    <a:pt x="570081" y="547668"/>
                    <a:pt x="572719" y="552955"/>
                  </a:cubicBezTo>
                  <a:lnTo>
                    <a:pt x="551136" y="582768"/>
                  </a:lnTo>
                  <a:cubicBezTo>
                    <a:pt x="547221" y="588150"/>
                    <a:pt x="547811" y="595570"/>
                    <a:pt x="552517" y="600275"/>
                  </a:cubicBezTo>
                  <a:lnTo>
                    <a:pt x="581911" y="629669"/>
                  </a:lnTo>
                  <a:cubicBezTo>
                    <a:pt x="586616" y="634375"/>
                    <a:pt x="594046" y="634965"/>
                    <a:pt x="599427" y="631079"/>
                  </a:cubicBezTo>
                  <a:lnTo>
                    <a:pt x="602666" y="628745"/>
                  </a:lnTo>
                  <a:lnTo>
                    <a:pt x="602666" y="787317"/>
                  </a:lnTo>
                  <a:lnTo>
                    <a:pt x="79439" y="787317"/>
                  </a:lnTo>
                  <a:lnTo>
                    <a:pt x="79439" y="151162"/>
                  </a:lnTo>
                  <a:lnTo>
                    <a:pt x="182575" y="151162"/>
                  </a:lnTo>
                  <a:lnTo>
                    <a:pt x="182575" y="160372"/>
                  </a:lnTo>
                  <a:cubicBezTo>
                    <a:pt x="182575" y="167831"/>
                    <a:pt x="188633" y="173907"/>
                    <a:pt x="196110" y="173907"/>
                  </a:cubicBezTo>
                  <a:lnTo>
                    <a:pt x="485994" y="173907"/>
                  </a:lnTo>
                  <a:cubicBezTo>
                    <a:pt x="493471" y="173907"/>
                    <a:pt x="499539" y="167831"/>
                    <a:pt x="499539" y="160372"/>
                  </a:cubicBezTo>
                  <a:lnTo>
                    <a:pt x="499539" y="151162"/>
                  </a:lnTo>
                  <a:lnTo>
                    <a:pt x="602675" y="151162"/>
                  </a:lnTo>
                  <a:lnTo>
                    <a:pt x="602675" y="364655"/>
                  </a:lnTo>
                  <a:lnTo>
                    <a:pt x="599437" y="362322"/>
                  </a:lnTo>
                  <a:cubicBezTo>
                    <a:pt x="594055" y="358426"/>
                    <a:pt x="586616" y="359026"/>
                    <a:pt x="581920" y="363712"/>
                  </a:cubicBezTo>
                  <a:lnTo>
                    <a:pt x="552526" y="393106"/>
                  </a:lnTo>
                  <a:cubicBezTo>
                    <a:pt x="547821" y="397802"/>
                    <a:pt x="547230" y="405232"/>
                    <a:pt x="551136" y="410623"/>
                  </a:cubicBezTo>
                  <a:lnTo>
                    <a:pt x="551136" y="410623"/>
                  </a:lnTo>
                  <a:close/>
                  <a:moveTo>
                    <a:pt x="630946" y="98784"/>
                  </a:moveTo>
                  <a:cubicBezTo>
                    <a:pt x="644233" y="98784"/>
                    <a:pt x="655044" y="109604"/>
                    <a:pt x="655044" y="122892"/>
                  </a:cubicBezTo>
                  <a:lnTo>
                    <a:pt x="655044" y="333508"/>
                  </a:lnTo>
                  <a:cubicBezTo>
                    <a:pt x="653139" y="335451"/>
                    <a:pt x="651824" y="337976"/>
                    <a:pt x="651367" y="340824"/>
                  </a:cubicBezTo>
                  <a:lnTo>
                    <a:pt x="645547" y="377152"/>
                  </a:lnTo>
                  <a:cubicBezTo>
                    <a:pt x="640147" y="378962"/>
                    <a:pt x="634879" y="381143"/>
                    <a:pt x="629764" y="383667"/>
                  </a:cubicBezTo>
                  <a:lnTo>
                    <a:pt x="629764" y="137617"/>
                  </a:lnTo>
                  <a:cubicBezTo>
                    <a:pt x="629764" y="130140"/>
                    <a:pt x="623688" y="124073"/>
                    <a:pt x="616220" y="124073"/>
                  </a:cubicBezTo>
                  <a:lnTo>
                    <a:pt x="499539" y="124073"/>
                  </a:lnTo>
                  <a:lnTo>
                    <a:pt x="499539" y="98784"/>
                  </a:lnTo>
                  <a:lnTo>
                    <a:pt x="630946" y="98784"/>
                  </a:lnTo>
                  <a:lnTo>
                    <a:pt x="630946" y="98784"/>
                  </a:lnTo>
                  <a:close/>
                  <a:moveTo>
                    <a:pt x="841410" y="462534"/>
                  </a:moveTo>
                  <a:lnTo>
                    <a:pt x="805072" y="456714"/>
                  </a:lnTo>
                  <a:cubicBezTo>
                    <a:pt x="803158" y="451152"/>
                    <a:pt x="800919" y="445694"/>
                    <a:pt x="798281" y="440436"/>
                  </a:cubicBezTo>
                  <a:lnTo>
                    <a:pt x="819845" y="410623"/>
                  </a:lnTo>
                  <a:cubicBezTo>
                    <a:pt x="823760" y="405241"/>
                    <a:pt x="823198" y="397802"/>
                    <a:pt x="818483" y="393097"/>
                  </a:cubicBezTo>
                  <a:lnTo>
                    <a:pt x="789099" y="363703"/>
                  </a:lnTo>
                  <a:cubicBezTo>
                    <a:pt x="784384" y="358997"/>
                    <a:pt x="776964" y="358416"/>
                    <a:pt x="771611" y="362312"/>
                  </a:cubicBezTo>
                  <a:lnTo>
                    <a:pt x="741759" y="383896"/>
                  </a:lnTo>
                  <a:cubicBezTo>
                    <a:pt x="736492" y="381248"/>
                    <a:pt x="731063" y="379000"/>
                    <a:pt x="725472" y="377142"/>
                  </a:cubicBezTo>
                  <a:lnTo>
                    <a:pt x="719671" y="340814"/>
                  </a:lnTo>
                  <a:cubicBezTo>
                    <a:pt x="718614" y="334242"/>
                    <a:pt x="712946" y="329403"/>
                    <a:pt x="706298" y="329403"/>
                  </a:cubicBezTo>
                  <a:lnTo>
                    <a:pt x="682123" y="329403"/>
                  </a:lnTo>
                  <a:lnTo>
                    <a:pt x="682123" y="122892"/>
                  </a:lnTo>
                  <a:cubicBezTo>
                    <a:pt x="682123" y="94669"/>
                    <a:pt x="659168" y="71695"/>
                    <a:pt x="630946" y="71695"/>
                  </a:cubicBezTo>
                  <a:lnTo>
                    <a:pt x="499539" y="71695"/>
                  </a:lnTo>
                  <a:lnTo>
                    <a:pt x="499539" y="62484"/>
                  </a:lnTo>
                  <a:cubicBezTo>
                    <a:pt x="499539" y="55007"/>
                    <a:pt x="493481" y="48939"/>
                    <a:pt x="485994" y="48939"/>
                  </a:cubicBezTo>
                  <a:lnTo>
                    <a:pt x="413166" y="48939"/>
                  </a:lnTo>
                  <a:cubicBezTo>
                    <a:pt x="401622" y="19650"/>
                    <a:pt x="373332" y="0"/>
                    <a:pt x="341043" y="0"/>
                  </a:cubicBezTo>
                  <a:cubicBezTo>
                    <a:pt x="308772" y="0"/>
                    <a:pt x="280483" y="19650"/>
                    <a:pt x="268948" y="48939"/>
                  </a:cubicBezTo>
                  <a:lnTo>
                    <a:pt x="196110" y="48939"/>
                  </a:lnTo>
                  <a:cubicBezTo>
                    <a:pt x="188633" y="48939"/>
                    <a:pt x="182575" y="54997"/>
                    <a:pt x="182575" y="62484"/>
                  </a:cubicBezTo>
                  <a:lnTo>
                    <a:pt x="182575" y="71695"/>
                  </a:lnTo>
                  <a:lnTo>
                    <a:pt x="51168" y="71695"/>
                  </a:lnTo>
                  <a:cubicBezTo>
                    <a:pt x="22946" y="71695"/>
                    <a:pt x="0" y="94659"/>
                    <a:pt x="0" y="122892"/>
                  </a:cubicBezTo>
                  <a:lnTo>
                    <a:pt x="0" y="815588"/>
                  </a:lnTo>
                  <a:cubicBezTo>
                    <a:pt x="0" y="843829"/>
                    <a:pt x="22955" y="866775"/>
                    <a:pt x="51168" y="866775"/>
                  </a:cubicBezTo>
                  <a:lnTo>
                    <a:pt x="630946" y="866775"/>
                  </a:lnTo>
                  <a:cubicBezTo>
                    <a:pt x="659168" y="866775"/>
                    <a:pt x="682123" y="843820"/>
                    <a:pt x="682123" y="815588"/>
                  </a:cubicBezTo>
                  <a:lnTo>
                    <a:pt x="682123" y="663959"/>
                  </a:lnTo>
                  <a:lnTo>
                    <a:pt x="706298" y="663959"/>
                  </a:lnTo>
                  <a:cubicBezTo>
                    <a:pt x="712946" y="663959"/>
                    <a:pt x="718614" y="659140"/>
                    <a:pt x="719671" y="652567"/>
                  </a:cubicBezTo>
                  <a:lnTo>
                    <a:pt x="725472" y="616239"/>
                  </a:lnTo>
                  <a:cubicBezTo>
                    <a:pt x="731063" y="614363"/>
                    <a:pt x="736492" y="612105"/>
                    <a:pt x="741759" y="609486"/>
                  </a:cubicBezTo>
                  <a:lnTo>
                    <a:pt x="771611" y="631069"/>
                  </a:lnTo>
                  <a:cubicBezTo>
                    <a:pt x="776964" y="634965"/>
                    <a:pt x="784384" y="634365"/>
                    <a:pt x="789099" y="629660"/>
                  </a:cubicBezTo>
                  <a:lnTo>
                    <a:pt x="818483" y="600265"/>
                  </a:lnTo>
                  <a:cubicBezTo>
                    <a:pt x="823198" y="595560"/>
                    <a:pt x="823751" y="588150"/>
                    <a:pt x="819845" y="582759"/>
                  </a:cubicBezTo>
                  <a:lnTo>
                    <a:pt x="798281" y="552945"/>
                  </a:lnTo>
                  <a:cubicBezTo>
                    <a:pt x="800919" y="547659"/>
                    <a:pt x="803234" y="542230"/>
                    <a:pt x="805072" y="536639"/>
                  </a:cubicBezTo>
                  <a:lnTo>
                    <a:pt x="841410" y="530838"/>
                  </a:lnTo>
                  <a:cubicBezTo>
                    <a:pt x="847954" y="529790"/>
                    <a:pt x="852745" y="524113"/>
                    <a:pt x="852745" y="517465"/>
                  </a:cubicBezTo>
                  <a:lnTo>
                    <a:pt x="852745" y="475907"/>
                  </a:lnTo>
                  <a:cubicBezTo>
                    <a:pt x="852745" y="469259"/>
                    <a:pt x="847954" y="463591"/>
                    <a:pt x="841410" y="462534"/>
                  </a:cubicBezTo>
                  <a:lnTo>
                    <a:pt x="841410" y="462534"/>
                  </a:lnTo>
                  <a:close/>
                  <a:moveTo>
                    <a:pt x="324117" y="66008"/>
                  </a:moveTo>
                  <a:cubicBezTo>
                    <a:pt x="324117" y="75343"/>
                    <a:pt x="331737" y="82944"/>
                    <a:pt x="341043" y="82944"/>
                  </a:cubicBezTo>
                  <a:cubicBezTo>
                    <a:pt x="350368" y="82944"/>
                    <a:pt x="357978" y="75343"/>
                    <a:pt x="357978" y="66008"/>
                  </a:cubicBezTo>
                  <a:cubicBezTo>
                    <a:pt x="357978" y="56683"/>
                    <a:pt x="350377" y="49073"/>
                    <a:pt x="341043" y="49073"/>
                  </a:cubicBezTo>
                  <a:cubicBezTo>
                    <a:pt x="331737" y="49073"/>
                    <a:pt x="324117" y="56674"/>
                    <a:pt x="324117" y="66008"/>
                  </a:cubicBezTo>
                  <a:lnTo>
                    <a:pt x="324117" y="66008"/>
                  </a:lnTo>
                  <a:close/>
                  <a:moveTo>
                    <a:pt x="483032" y="577272"/>
                  </a:moveTo>
                  <a:lnTo>
                    <a:pt x="453885" y="606428"/>
                  </a:lnTo>
                  <a:lnTo>
                    <a:pt x="483032" y="635575"/>
                  </a:lnTo>
                  <a:cubicBezTo>
                    <a:pt x="488328" y="640861"/>
                    <a:pt x="488328" y="649443"/>
                    <a:pt x="483032" y="654720"/>
                  </a:cubicBezTo>
                  <a:cubicBezTo>
                    <a:pt x="480393" y="657358"/>
                    <a:pt x="476917" y="658682"/>
                    <a:pt x="473459" y="658682"/>
                  </a:cubicBezTo>
                  <a:cubicBezTo>
                    <a:pt x="469992" y="658682"/>
                    <a:pt x="466515" y="657358"/>
                    <a:pt x="463877" y="654720"/>
                  </a:cubicBezTo>
                  <a:lnTo>
                    <a:pt x="434731" y="625564"/>
                  </a:lnTo>
                  <a:lnTo>
                    <a:pt x="405575" y="654720"/>
                  </a:lnTo>
                  <a:cubicBezTo>
                    <a:pt x="400298" y="660006"/>
                    <a:pt x="391716" y="660006"/>
                    <a:pt x="386439" y="654720"/>
                  </a:cubicBezTo>
                  <a:cubicBezTo>
                    <a:pt x="381133" y="649434"/>
                    <a:pt x="381133" y="640852"/>
                    <a:pt x="386439" y="635575"/>
                  </a:cubicBezTo>
                  <a:lnTo>
                    <a:pt x="415585" y="606428"/>
                  </a:lnTo>
                  <a:lnTo>
                    <a:pt x="386439" y="577272"/>
                  </a:lnTo>
                  <a:cubicBezTo>
                    <a:pt x="381133" y="571986"/>
                    <a:pt x="381133" y="563404"/>
                    <a:pt x="386439" y="558127"/>
                  </a:cubicBezTo>
                  <a:cubicBezTo>
                    <a:pt x="391716" y="552831"/>
                    <a:pt x="400298" y="552831"/>
                    <a:pt x="405575" y="558127"/>
                  </a:cubicBezTo>
                  <a:lnTo>
                    <a:pt x="434731" y="587264"/>
                  </a:lnTo>
                  <a:lnTo>
                    <a:pt x="463877" y="558127"/>
                  </a:lnTo>
                  <a:cubicBezTo>
                    <a:pt x="469163" y="552831"/>
                    <a:pt x="477745" y="552831"/>
                    <a:pt x="483032" y="558127"/>
                  </a:cubicBezTo>
                  <a:cubicBezTo>
                    <a:pt x="488328" y="563404"/>
                    <a:pt x="488328" y="571986"/>
                    <a:pt x="483032" y="577272"/>
                  </a:cubicBezTo>
                  <a:lnTo>
                    <a:pt x="483032" y="577272"/>
                  </a:lnTo>
                  <a:close/>
                  <a:moveTo>
                    <a:pt x="199072" y="361198"/>
                  </a:moveTo>
                  <a:lnTo>
                    <a:pt x="228229" y="332051"/>
                  </a:lnTo>
                  <a:lnTo>
                    <a:pt x="199072" y="302914"/>
                  </a:lnTo>
                  <a:cubicBezTo>
                    <a:pt x="193777" y="297618"/>
                    <a:pt x="193777" y="289046"/>
                    <a:pt x="199072" y="283750"/>
                  </a:cubicBezTo>
                  <a:cubicBezTo>
                    <a:pt x="204359" y="278473"/>
                    <a:pt x="212941" y="278473"/>
                    <a:pt x="218218" y="283750"/>
                  </a:cubicBezTo>
                  <a:lnTo>
                    <a:pt x="247364" y="312906"/>
                  </a:lnTo>
                  <a:lnTo>
                    <a:pt x="276520" y="283750"/>
                  </a:lnTo>
                  <a:cubicBezTo>
                    <a:pt x="281797" y="278473"/>
                    <a:pt x="290389" y="278473"/>
                    <a:pt x="295675" y="283750"/>
                  </a:cubicBezTo>
                  <a:cubicBezTo>
                    <a:pt x="300971" y="289046"/>
                    <a:pt x="300971" y="297618"/>
                    <a:pt x="295675" y="302914"/>
                  </a:cubicBezTo>
                  <a:lnTo>
                    <a:pt x="266519" y="332051"/>
                  </a:lnTo>
                  <a:lnTo>
                    <a:pt x="295675" y="361198"/>
                  </a:lnTo>
                  <a:cubicBezTo>
                    <a:pt x="300971" y="366493"/>
                    <a:pt x="300971" y="375066"/>
                    <a:pt x="295675" y="380362"/>
                  </a:cubicBezTo>
                  <a:cubicBezTo>
                    <a:pt x="293027" y="383010"/>
                    <a:pt x="289570" y="384324"/>
                    <a:pt x="286093" y="384324"/>
                  </a:cubicBezTo>
                  <a:cubicBezTo>
                    <a:pt x="282635" y="384324"/>
                    <a:pt x="279168" y="383000"/>
                    <a:pt x="276520" y="380362"/>
                  </a:cubicBezTo>
                  <a:lnTo>
                    <a:pt x="247364" y="351215"/>
                  </a:lnTo>
                  <a:lnTo>
                    <a:pt x="218218" y="380362"/>
                  </a:lnTo>
                  <a:cubicBezTo>
                    <a:pt x="212941" y="385648"/>
                    <a:pt x="204359" y="385648"/>
                    <a:pt x="199072" y="380362"/>
                  </a:cubicBezTo>
                  <a:cubicBezTo>
                    <a:pt x="193777" y="375066"/>
                    <a:pt x="193777" y="366503"/>
                    <a:pt x="199072" y="361198"/>
                  </a:cubicBezTo>
                  <a:lnTo>
                    <a:pt x="199072" y="361198"/>
                  </a:lnTo>
                  <a:close/>
                  <a:moveTo>
                    <a:pt x="468592" y="322736"/>
                  </a:moveTo>
                  <a:cubicBezTo>
                    <a:pt x="455066" y="322736"/>
                    <a:pt x="444046" y="311734"/>
                    <a:pt x="444046" y="298180"/>
                  </a:cubicBezTo>
                  <a:cubicBezTo>
                    <a:pt x="444046" y="284655"/>
                    <a:pt x="455066" y="273634"/>
                    <a:pt x="468592" y="273634"/>
                  </a:cubicBezTo>
                  <a:cubicBezTo>
                    <a:pt x="482136" y="273634"/>
                    <a:pt x="493138" y="284655"/>
                    <a:pt x="493138" y="298180"/>
                  </a:cubicBezTo>
                  <a:cubicBezTo>
                    <a:pt x="493138" y="311734"/>
                    <a:pt x="482136" y="322736"/>
                    <a:pt x="468592" y="322736"/>
                  </a:cubicBezTo>
                  <a:lnTo>
                    <a:pt x="468592" y="322736"/>
                  </a:lnTo>
                  <a:close/>
                  <a:moveTo>
                    <a:pt x="238068" y="640280"/>
                  </a:moveTo>
                  <a:cubicBezTo>
                    <a:pt x="238068" y="653806"/>
                    <a:pt x="227047" y="664826"/>
                    <a:pt x="213522" y="664826"/>
                  </a:cubicBezTo>
                  <a:cubicBezTo>
                    <a:pt x="199977" y="664826"/>
                    <a:pt x="188976" y="653806"/>
                    <a:pt x="188976" y="640280"/>
                  </a:cubicBezTo>
                  <a:cubicBezTo>
                    <a:pt x="188976" y="626736"/>
                    <a:pt x="199977" y="615734"/>
                    <a:pt x="213522" y="615734"/>
                  </a:cubicBezTo>
                  <a:cubicBezTo>
                    <a:pt x="227047" y="615734"/>
                    <a:pt x="238068" y="626736"/>
                    <a:pt x="238068" y="640280"/>
                  </a:cubicBezTo>
                  <a:lnTo>
                    <a:pt x="238068" y="640280"/>
                  </a:lnTo>
                  <a:close/>
                  <a:moveTo>
                    <a:pt x="468592" y="246555"/>
                  </a:moveTo>
                  <a:cubicBezTo>
                    <a:pt x="497072" y="246555"/>
                    <a:pt x="520227" y="269710"/>
                    <a:pt x="520227" y="298190"/>
                  </a:cubicBezTo>
                  <a:cubicBezTo>
                    <a:pt x="520227" y="321974"/>
                    <a:pt x="504053" y="342052"/>
                    <a:pt x="482136" y="348015"/>
                  </a:cubicBezTo>
                  <a:lnTo>
                    <a:pt x="482136" y="384162"/>
                  </a:lnTo>
                  <a:cubicBezTo>
                    <a:pt x="482136" y="438302"/>
                    <a:pt x="438093" y="482356"/>
                    <a:pt x="383943" y="482356"/>
                  </a:cubicBezTo>
                  <a:lnTo>
                    <a:pt x="298171" y="482356"/>
                  </a:lnTo>
                  <a:cubicBezTo>
                    <a:pt x="258956" y="482356"/>
                    <a:pt x="227066" y="514255"/>
                    <a:pt x="227066" y="553460"/>
                  </a:cubicBezTo>
                  <a:lnTo>
                    <a:pt x="227066" y="590464"/>
                  </a:lnTo>
                  <a:cubicBezTo>
                    <a:pt x="248993" y="596427"/>
                    <a:pt x="265157" y="616506"/>
                    <a:pt x="265157" y="640290"/>
                  </a:cubicBezTo>
                  <a:cubicBezTo>
                    <a:pt x="265157" y="668760"/>
                    <a:pt x="242002" y="691925"/>
                    <a:pt x="213522" y="691925"/>
                  </a:cubicBezTo>
                  <a:cubicBezTo>
                    <a:pt x="185042" y="691925"/>
                    <a:pt x="161887" y="668760"/>
                    <a:pt x="161887" y="640290"/>
                  </a:cubicBezTo>
                  <a:cubicBezTo>
                    <a:pt x="161887" y="616506"/>
                    <a:pt x="178060" y="596427"/>
                    <a:pt x="199977" y="590464"/>
                  </a:cubicBezTo>
                  <a:lnTo>
                    <a:pt x="199977" y="553460"/>
                  </a:lnTo>
                  <a:cubicBezTo>
                    <a:pt x="199977" y="499320"/>
                    <a:pt x="244031" y="455266"/>
                    <a:pt x="298171" y="455266"/>
                  </a:cubicBezTo>
                  <a:lnTo>
                    <a:pt x="383943" y="455266"/>
                  </a:lnTo>
                  <a:cubicBezTo>
                    <a:pt x="423158" y="455266"/>
                    <a:pt x="455047" y="423367"/>
                    <a:pt x="455047" y="384162"/>
                  </a:cubicBezTo>
                  <a:lnTo>
                    <a:pt x="455047" y="348015"/>
                  </a:lnTo>
                  <a:cubicBezTo>
                    <a:pt x="433130" y="342062"/>
                    <a:pt x="416957" y="321983"/>
                    <a:pt x="416957" y="298190"/>
                  </a:cubicBezTo>
                  <a:cubicBezTo>
                    <a:pt x="416957" y="269710"/>
                    <a:pt x="440112" y="246555"/>
                    <a:pt x="468592" y="246555"/>
                  </a:cubicBezTo>
                  <a:close/>
                </a:path>
              </a:pathLst>
            </a:custGeom>
            <a:solidFill>
              <a:srgbClr val="DA291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pt-BR" sz="1350"/>
            </a:p>
          </p:txBody>
        </p:sp>
      </p:grpSp>
      <p:pic>
        <p:nvPicPr>
          <p:cNvPr id="24" name="Imagem 23" descr="Logotipo&#10;&#10;Descrição gerada automaticamente">
            <a:extLst>
              <a:ext uri="{FF2B5EF4-FFF2-40B4-BE49-F238E27FC236}">
                <a16:creationId xmlns:a16="http://schemas.microsoft.com/office/drawing/2014/main" id="{25AD9018-BA65-A12E-E809-8409720E4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899" y="965515"/>
            <a:ext cx="540980" cy="44441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0625F929-0C25-698E-4D00-17EA02656C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975" y="2156313"/>
            <a:ext cx="7540122" cy="335153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A5072D-9F64-C1AC-3CAC-B78B5C7D941D}"/>
              </a:ext>
            </a:extLst>
          </p:cNvPr>
          <p:cNvSpPr/>
          <p:nvPr/>
        </p:nvSpPr>
        <p:spPr>
          <a:xfrm>
            <a:off x="275975" y="2152349"/>
            <a:ext cx="7725264" cy="3351538"/>
          </a:xfrm>
          <a:prstGeom prst="rect">
            <a:avLst/>
          </a:prstGeom>
          <a:solidFill>
            <a:schemeClr val="bg1">
              <a:alpha val="8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D779ED0-8386-B309-5B82-4FA1663AB1C8}"/>
              </a:ext>
            </a:extLst>
          </p:cNvPr>
          <p:cNvSpPr txBox="1"/>
          <p:nvPr/>
        </p:nvSpPr>
        <p:spPr>
          <a:xfrm>
            <a:off x="813797" y="2373504"/>
            <a:ext cx="3440094" cy="1055496"/>
          </a:xfrm>
          <a:prstGeom prst="rect">
            <a:avLst/>
          </a:prstGeom>
          <a:noFill/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* </a:t>
            </a:r>
            <a:r>
              <a:rPr lang="en-US" sz="1800" b="1" dirty="0">
                <a:latin typeface="FS Elliot Pro Heavy" panose="02000503050000020004" pitchFamily="50" charset="0"/>
                <a:cs typeface="Arial" panose="020B0604020202020204" pitchFamily="34" charset="0"/>
              </a:rPr>
              <a:t>Informative screens during the process, warning that if it is interrupted, the entire process will be lost.</a:t>
            </a:r>
            <a:endParaRPr lang="it-IT" sz="1800" b="1" dirty="0">
              <a:latin typeface="FS Elliot Pro Heavy" panose="02000503050000020004" pitchFamily="50" charset="0"/>
              <a:cs typeface="Arial" panose="020B0604020202020204" pitchFamily="34" charset="0"/>
            </a:endParaRPr>
          </a:p>
        </p:txBody>
      </p:sp>
      <p:sp>
        <p:nvSpPr>
          <p:cNvPr id="2" name="TextBox 7">
            <a:extLst>
              <a:ext uri="{FF2B5EF4-FFF2-40B4-BE49-F238E27FC236}">
                <a16:creationId xmlns:a16="http://schemas.microsoft.com/office/drawing/2014/main" id="{6048FB43-F881-9BCD-5497-7A2F0DD38880}"/>
              </a:ext>
            </a:extLst>
          </p:cNvPr>
          <p:cNvSpPr txBox="1"/>
          <p:nvPr/>
        </p:nvSpPr>
        <p:spPr>
          <a:xfrm>
            <a:off x="1563497" y="941853"/>
            <a:ext cx="7464497" cy="536366"/>
          </a:xfrm>
          <a:prstGeom prst="rect">
            <a:avLst/>
          </a:prstGeom>
        </p:spPr>
        <p:txBody>
          <a:bodyPr/>
          <a:lstStyle>
            <a:defPPr>
              <a:defRPr lang="it-IT"/>
            </a:defPPr>
            <a:lvl1pPr marR="0" indent="0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rgbClr val="0B233E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defTabSz="685800">
              <a:lnSpc>
                <a:spcPts val="1800"/>
              </a:lnSpc>
              <a:defRPr/>
            </a:pPr>
            <a:r>
              <a:rPr lang="it-IT" sz="1800" dirty="0">
                <a:latin typeface="FS Elliot Pro Heavy" panose="02000503050000020004" pitchFamily="50" charset="0"/>
                <a:cs typeface="Arial" panose="020B0604020202020204" pitchFamily="34" charset="0"/>
              </a:rPr>
              <a:t>POC ENEL LLM IDENTIFIER</a:t>
            </a:r>
          </a:p>
          <a:p>
            <a:pPr defTabSz="685800">
              <a:lnSpc>
                <a:spcPts val="1800"/>
              </a:lnSpc>
              <a:defRPr/>
            </a:pPr>
            <a:r>
              <a:rPr lang="en-US" sz="1050" i="1" dirty="0">
                <a:solidFill>
                  <a:srgbClr val="DA291C"/>
                </a:solidFill>
                <a:latin typeface="FS Elliot Pro Light" panose="02000503040000020004" pitchFamily="50" charset="0"/>
                <a:cs typeface="Arial" panose="020B0604020202020204" pitchFamily="34" charset="0"/>
              </a:rPr>
              <a:t>Validation of Project Structures with OpenAI</a:t>
            </a:r>
          </a:p>
          <a:p>
            <a:pPr defTabSz="685800">
              <a:lnSpc>
                <a:spcPts val="1800"/>
              </a:lnSpc>
              <a:defRPr/>
            </a:pPr>
            <a:endParaRPr lang="en-US" sz="1050" i="1" dirty="0">
              <a:solidFill>
                <a:srgbClr val="DA291C"/>
              </a:solidFill>
              <a:latin typeface="FS Elliot Pro Light" panose="02000503040000020004" pitchFamily="50" charset="0"/>
              <a:cs typeface="Arial" panose="020B0604020202020204" pitchFamily="34" charset="0"/>
            </a:endParaRPr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EEFBC1F3-E681-F6A3-6A91-47130524D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8248" y="1946006"/>
            <a:ext cx="4146369" cy="33515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8722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365</Words>
  <Application>Microsoft Office PowerPoint</Application>
  <PresentationFormat>Apresentação na tela (4:3)</PresentationFormat>
  <Paragraphs>83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7" baseType="lpstr">
      <vt:lpstr>FS Elliot Pro</vt:lpstr>
      <vt:lpstr>FS Elliot Pro Heavy</vt:lpstr>
      <vt:lpstr>FS Elliot Pro Light</vt:lpstr>
      <vt:lpstr>Aptos</vt:lpstr>
      <vt:lpstr>Arial</vt:lpstr>
      <vt:lpstr>Calibri</vt:lpstr>
      <vt:lpstr>Wingdings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KAIQUE HENRIQUE VALIM</dc:creator>
  <cp:keywords/>
  <dc:description>generated using python-pptx</dc:description>
  <cp:lastModifiedBy>Kaique Valim</cp:lastModifiedBy>
  <cp:revision>6</cp:revision>
  <dcterms:created xsi:type="dcterms:W3CDTF">2013-01-27T09:14:16Z</dcterms:created>
  <dcterms:modified xsi:type="dcterms:W3CDTF">2024-05-27T21:36:51Z</dcterms:modified>
  <cp:category/>
</cp:coreProperties>
</file>