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62" r:id="rId4"/>
    <p:sldId id="263" r:id="rId5"/>
    <p:sldId id="264" r:id="rId6"/>
    <p:sldId id="27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ùi Trâm" initials="BT" lastIdx="1" clrIdx="0">
    <p:extLst>
      <p:ext uri="{19B8F6BF-5375-455C-9EA6-DF929625EA0E}">
        <p15:presenceInfo xmlns:p15="http://schemas.microsoft.com/office/powerpoint/2012/main" userId="d52f004b384745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F52"/>
    <a:srgbClr val="02CA96"/>
    <a:srgbClr val="08E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0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6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48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91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55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63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2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96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2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5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0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1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8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8F3C-9A42-416D-9380-F619C180E68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4E8F3C-9A42-416D-9380-F619C180E68D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C8896A-C17F-4106-A288-DB0D262E2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43037" y="3429000"/>
            <a:ext cx="9305925" cy="86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00375" y="314325"/>
            <a:ext cx="657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YERSIN ĐÀLẠT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00375" y="776257"/>
            <a:ext cx="657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52788" y="3036732"/>
            <a:ext cx="568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22958" y="3610741"/>
            <a:ext cx="568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6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Dung: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 </a:t>
            </a:r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trình</a:t>
            </a:r>
          </a:p>
          <a:p>
            <a:pPr marL="514350" indent="-514350">
              <a:buAutoNum type="arabicPeriod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2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262084" y="457072"/>
            <a:ext cx="5299212" cy="909431"/>
            <a:chOff x="5317437" y="1090818"/>
            <a:chExt cx="5299212" cy="909431"/>
          </a:xfrm>
        </p:grpSpPr>
        <p:sp>
          <p:nvSpPr>
            <p:cNvPr id="22" name="Rounded Rectangle 21"/>
            <p:cNvSpPr/>
            <p:nvPr/>
          </p:nvSpPr>
          <p:spPr>
            <a:xfrm>
              <a:off x="5706718" y="1090818"/>
              <a:ext cx="4909931" cy="909431"/>
            </a:xfrm>
            <a:prstGeom prst="roundRect">
              <a:avLst>
                <a:gd name="adj" fmla="val 50000"/>
              </a:avLst>
            </a:prstGeom>
            <a:solidFill>
              <a:srgbClr val="02CA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317437" y="1192695"/>
              <a:ext cx="778564" cy="70567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258643" y="5099090"/>
            <a:ext cx="5448776" cy="909431"/>
            <a:chOff x="5317437" y="1090818"/>
            <a:chExt cx="5299212" cy="909431"/>
          </a:xfrm>
        </p:grpSpPr>
        <p:sp>
          <p:nvSpPr>
            <p:cNvPr id="36" name="Rounded Rectangle 35"/>
            <p:cNvSpPr/>
            <p:nvPr/>
          </p:nvSpPr>
          <p:spPr>
            <a:xfrm>
              <a:off x="5706718" y="1090818"/>
              <a:ext cx="4909931" cy="909431"/>
            </a:xfrm>
            <a:prstGeom prst="roundRect">
              <a:avLst>
                <a:gd name="adj" fmla="val 50000"/>
              </a:avLst>
            </a:prstGeom>
            <a:solidFill>
              <a:srgbClr val="02CA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317437" y="1192695"/>
              <a:ext cx="778564" cy="70567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361186" y="724944"/>
            <a:ext cx="55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61186" y="5322972"/>
            <a:ext cx="55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30827" y="524889"/>
            <a:ext cx="1179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K’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Vảng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30827" y="883993"/>
            <a:ext cx="2960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MSSV: 12001036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64660" y="5180666"/>
            <a:ext cx="3369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64660" y="5595921"/>
            <a:ext cx="2960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MSSV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12001040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A5A6FC1-FBA6-4236-B7FC-689A84EDF52B}"/>
              </a:ext>
            </a:extLst>
          </p:cNvPr>
          <p:cNvGrpSpPr/>
          <p:nvPr/>
        </p:nvGrpSpPr>
        <p:grpSpPr>
          <a:xfrm>
            <a:off x="4262084" y="2018769"/>
            <a:ext cx="5299212" cy="909431"/>
            <a:chOff x="5012743" y="1098013"/>
            <a:chExt cx="5453528" cy="909431"/>
          </a:xfrm>
        </p:grpSpPr>
        <p:sp>
          <p:nvSpPr>
            <p:cNvPr id="43" name="Rounded Rectangle 35">
              <a:extLst>
                <a:ext uri="{FF2B5EF4-FFF2-40B4-BE49-F238E27FC236}">
                  <a16:creationId xmlns:a16="http://schemas.microsoft.com/office/drawing/2014/main" id="{37D5F35E-F3C9-4E4F-A595-43EC7B4904F7}"/>
                </a:ext>
              </a:extLst>
            </p:cNvPr>
            <p:cNvSpPr/>
            <p:nvPr/>
          </p:nvSpPr>
          <p:spPr>
            <a:xfrm>
              <a:off x="5556340" y="1098013"/>
              <a:ext cx="4909931" cy="909431"/>
            </a:xfrm>
            <a:prstGeom prst="roundRect">
              <a:avLst>
                <a:gd name="adj" fmla="val 50000"/>
              </a:avLst>
            </a:prstGeom>
            <a:solidFill>
              <a:srgbClr val="02CA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0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Bùi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Thị</a:t>
              </a: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Quỳnh</a:t>
              </a: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Trâm</a:t>
              </a:r>
            </a:p>
            <a:p>
              <a:r>
                <a:rPr 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MSSV</a:t>
              </a: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12001051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8872529-5573-43D6-86B9-CF6E319C62BE}"/>
                </a:ext>
              </a:extLst>
            </p:cNvPr>
            <p:cNvSpPr/>
            <p:nvPr/>
          </p:nvSpPr>
          <p:spPr>
            <a:xfrm>
              <a:off x="5012743" y="1171158"/>
              <a:ext cx="778564" cy="70567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02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97B1C55-1412-4099-B64E-994044129470}"/>
              </a:ext>
            </a:extLst>
          </p:cNvPr>
          <p:cNvGrpSpPr/>
          <p:nvPr/>
        </p:nvGrpSpPr>
        <p:grpSpPr>
          <a:xfrm>
            <a:off x="4262084" y="3580466"/>
            <a:ext cx="5445335" cy="909431"/>
            <a:chOff x="5012743" y="1090818"/>
            <a:chExt cx="5603906" cy="909431"/>
          </a:xfrm>
        </p:grpSpPr>
        <p:sp>
          <p:nvSpPr>
            <p:cNvPr id="61" name="Rounded Rectangle 35">
              <a:extLst>
                <a:ext uri="{FF2B5EF4-FFF2-40B4-BE49-F238E27FC236}">
                  <a16:creationId xmlns:a16="http://schemas.microsoft.com/office/drawing/2014/main" id="{859670DE-A639-425C-903D-436D9D21371D}"/>
                </a:ext>
              </a:extLst>
            </p:cNvPr>
            <p:cNvSpPr/>
            <p:nvPr/>
          </p:nvSpPr>
          <p:spPr>
            <a:xfrm>
              <a:off x="5706718" y="1090818"/>
              <a:ext cx="4909931" cy="909431"/>
            </a:xfrm>
            <a:prstGeom prst="roundRect">
              <a:avLst>
                <a:gd name="adj" fmla="val 50000"/>
              </a:avLst>
            </a:prstGeom>
            <a:solidFill>
              <a:srgbClr val="02CA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sz="20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Võ</a:t>
              </a:r>
              <a:r>
                <a:rPr 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Ngọc</a:t>
              </a: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Anh </a:t>
              </a:r>
              <a:r>
                <a:rPr lang="en-US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Đào</a:t>
              </a:r>
              <a:endPara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MSSV</a:t>
              </a: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12001054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B0787A1-438E-4904-9260-56F0389FBF05}"/>
                </a:ext>
              </a:extLst>
            </p:cNvPr>
            <p:cNvSpPr/>
            <p:nvPr/>
          </p:nvSpPr>
          <p:spPr>
            <a:xfrm>
              <a:off x="5012743" y="1171158"/>
              <a:ext cx="778564" cy="70567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1578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39348" y="208723"/>
            <a:ext cx="8637104" cy="7553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8313" y="355577"/>
            <a:ext cx="846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 XÂY DỰNG HỆ THỐNG QUẢN LÝ THƯ VIỆN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6713" y="1321904"/>
            <a:ext cx="228600" cy="5536096"/>
            <a:chOff x="536713" y="1321904"/>
            <a:chExt cx="228600" cy="5536096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646044" y="1480930"/>
              <a:ext cx="9939" cy="537707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713" y="1321904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821634" y="1759226"/>
            <a:ext cx="12523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21634" y="3001968"/>
            <a:ext cx="12523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21634" y="4389783"/>
            <a:ext cx="12523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65313" y="5685182"/>
            <a:ext cx="12523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073964" y="1197413"/>
            <a:ext cx="9008165" cy="1098526"/>
            <a:chOff x="2073964" y="1197413"/>
            <a:chExt cx="9008165" cy="1098526"/>
          </a:xfrm>
        </p:grpSpPr>
        <p:sp>
          <p:nvSpPr>
            <p:cNvPr id="17" name="Rounded Rectangle 16"/>
            <p:cNvSpPr/>
            <p:nvPr/>
          </p:nvSpPr>
          <p:spPr>
            <a:xfrm>
              <a:off x="2623930" y="1197413"/>
              <a:ext cx="8458199" cy="1098526"/>
            </a:xfrm>
            <a:prstGeom prst="roundRect">
              <a:avLst>
                <a:gd name="adj" fmla="val 50000"/>
              </a:avLst>
            </a:prstGeom>
            <a:solidFill>
              <a:srgbClr val="02CA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073964" y="1344267"/>
              <a:ext cx="887897" cy="829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73964" y="2440155"/>
            <a:ext cx="9008165" cy="1098526"/>
            <a:chOff x="2073964" y="1197413"/>
            <a:chExt cx="9008165" cy="1098526"/>
          </a:xfrm>
        </p:grpSpPr>
        <p:sp>
          <p:nvSpPr>
            <p:cNvPr id="20" name="Rounded Rectangle 19"/>
            <p:cNvSpPr/>
            <p:nvPr/>
          </p:nvSpPr>
          <p:spPr>
            <a:xfrm>
              <a:off x="2623930" y="1197413"/>
              <a:ext cx="8458199" cy="1098526"/>
            </a:xfrm>
            <a:prstGeom prst="roundRect">
              <a:avLst>
                <a:gd name="adj" fmla="val 50000"/>
              </a:avLst>
            </a:prstGeom>
            <a:solidFill>
              <a:srgbClr val="02CA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073964" y="1344267"/>
              <a:ext cx="887897" cy="829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73964" y="3773430"/>
            <a:ext cx="9008165" cy="1098526"/>
            <a:chOff x="2073964" y="1197413"/>
            <a:chExt cx="9008165" cy="1098526"/>
          </a:xfrm>
        </p:grpSpPr>
        <p:sp>
          <p:nvSpPr>
            <p:cNvPr id="23" name="Rounded Rectangle 22"/>
            <p:cNvSpPr/>
            <p:nvPr/>
          </p:nvSpPr>
          <p:spPr>
            <a:xfrm>
              <a:off x="2623930" y="1197413"/>
              <a:ext cx="8458199" cy="1098526"/>
            </a:xfrm>
            <a:prstGeom prst="roundRect">
              <a:avLst>
                <a:gd name="adj" fmla="val 50000"/>
              </a:avLst>
            </a:prstGeom>
            <a:solidFill>
              <a:srgbClr val="02CA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73964" y="1344267"/>
              <a:ext cx="887897" cy="829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17643" y="5135919"/>
            <a:ext cx="9008165" cy="1098526"/>
            <a:chOff x="2073964" y="1197413"/>
            <a:chExt cx="9008165" cy="1098526"/>
          </a:xfrm>
        </p:grpSpPr>
        <p:sp>
          <p:nvSpPr>
            <p:cNvPr id="26" name="Rounded Rectangle 25"/>
            <p:cNvSpPr/>
            <p:nvPr/>
          </p:nvSpPr>
          <p:spPr>
            <a:xfrm>
              <a:off x="2623930" y="1197413"/>
              <a:ext cx="8458199" cy="1098526"/>
            </a:xfrm>
            <a:prstGeom prst="roundRect">
              <a:avLst>
                <a:gd name="adj" fmla="val 50000"/>
              </a:avLst>
            </a:prstGeom>
            <a:solidFill>
              <a:srgbClr val="02CA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073964" y="1344267"/>
              <a:ext cx="887897" cy="829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59595" y="1462467"/>
            <a:ext cx="7474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15916" y="2727808"/>
            <a:ext cx="7474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15916" y="4073633"/>
            <a:ext cx="7474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11995" y="5423572"/>
            <a:ext cx="7474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4949" y="1443561"/>
            <a:ext cx="665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84949" y="2697030"/>
            <a:ext cx="665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8262" y="4042855"/>
            <a:ext cx="665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26973" y="5404527"/>
            <a:ext cx="665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645658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67339" y="198781"/>
            <a:ext cx="7981122" cy="1043609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85391" y="337930"/>
            <a:ext cx="7345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57700" y="1331844"/>
            <a:ext cx="3200400" cy="655983"/>
          </a:xfrm>
          <a:prstGeom prst="roundRect">
            <a:avLst>
              <a:gd name="adj" fmla="val 50000"/>
            </a:avLst>
          </a:prstGeom>
          <a:solidFill>
            <a:srgbClr val="02C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14461" y="1361663"/>
            <a:ext cx="2763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Bracket 7"/>
          <p:cNvSpPr/>
          <p:nvPr/>
        </p:nvSpPr>
        <p:spPr>
          <a:xfrm rot="16200000">
            <a:off x="5903845" y="-2941982"/>
            <a:ext cx="308114" cy="11082129"/>
          </a:xfrm>
          <a:prstGeom prst="rightBracket">
            <a:avLst/>
          </a:prstGeom>
          <a:noFill/>
          <a:ln w="38100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  <a:stCxn id="6" idx="2"/>
            <a:endCxn id="8" idx="2"/>
          </p:cNvCxnSpPr>
          <p:nvPr/>
        </p:nvCxnSpPr>
        <p:spPr>
          <a:xfrm>
            <a:off x="6057900" y="1987827"/>
            <a:ext cx="3" cy="457199"/>
          </a:xfrm>
          <a:prstGeom prst="line">
            <a:avLst/>
          </a:prstGeom>
          <a:ln w="38100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-1" y="2753140"/>
            <a:ext cx="1540565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94859" y="3091070"/>
            <a:ext cx="0" cy="1714500"/>
          </a:xfrm>
          <a:prstGeom prst="line">
            <a:avLst/>
          </a:prstGeom>
          <a:ln w="28575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4798" y="3260035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798" y="3808345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4800" y="4467640"/>
            <a:ext cx="778566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49504" y="2753140"/>
            <a:ext cx="1540565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63005" y="2753141"/>
            <a:ext cx="1540565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65301" y="2749588"/>
            <a:ext cx="1540565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336732" y="2749588"/>
            <a:ext cx="1540565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TV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008163" y="2759768"/>
            <a:ext cx="1540565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651435" y="2759767"/>
            <a:ext cx="1537867" cy="824947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nhác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906656" y="3091070"/>
            <a:ext cx="9939" cy="2236304"/>
          </a:xfrm>
          <a:prstGeom prst="line">
            <a:avLst/>
          </a:prstGeom>
          <a:ln w="28575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16595" y="3260035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16595" y="3808345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16597" y="4467640"/>
            <a:ext cx="778566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16595" y="5001868"/>
            <a:ext cx="995569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896553" y="3097698"/>
            <a:ext cx="9939" cy="2236304"/>
          </a:xfrm>
          <a:prstGeom prst="line">
            <a:avLst/>
          </a:prstGeom>
          <a:ln w="28575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906492" y="3266663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06492" y="3814973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06494" y="4474268"/>
            <a:ext cx="778566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906492" y="5008496"/>
            <a:ext cx="995569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686423" y="3077820"/>
            <a:ext cx="9939" cy="2236304"/>
          </a:xfrm>
          <a:prstGeom prst="line">
            <a:avLst/>
          </a:prstGeom>
          <a:ln w="28575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696362" y="3246785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96362" y="3795095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96364" y="4454390"/>
            <a:ext cx="778566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96362" y="4988618"/>
            <a:ext cx="995569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7385390" y="3077820"/>
            <a:ext cx="0" cy="1714500"/>
          </a:xfrm>
          <a:prstGeom prst="line">
            <a:avLst/>
          </a:prstGeom>
          <a:ln w="28575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395329" y="3246785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395329" y="3795095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95331" y="4454390"/>
            <a:ext cx="778566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9008367" y="3097698"/>
            <a:ext cx="9939" cy="2236304"/>
          </a:xfrm>
          <a:prstGeom prst="line">
            <a:avLst/>
          </a:prstGeom>
          <a:ln w="28575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018306" y="3266663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018306" y="3814973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018308" y="4474268"/>
            <a:ext cx="778566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018306" y="5008496"/>
            <a:ext cx="995569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0687455" y="3566495"/>
            <a:ext cx="0" cy="1714500"/>
          </a:xfrm>
          <a:prstGeom prst="line">
            <a:avLst/>
          </a:prstGeom>
          <a:ln w="28575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0697394" y="3655948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697394" y="4204258"/>
            <a:ext cx="778567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697396" y="4863553"/>
            <a:ext cx="778566" cy="337930"/>
          </a:xfrm>
          <a:prstGeom prst="rect">
            <a:avLst/>
          </a:prstGeom>
          <a:solidFill>
            <a:srgbClr val="01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Connector 58"/>
          <p:cNvCxnSpPr>
            <a:endCxn id="23" idx="0"/>
          </p:cNvCxnSpPr>
          <p:nvPr/>
        </p:nvCxnSpPr>
        <p:spPr>
          <a:xfrm>
            <a:off x="2619787" y="2445025"/>
            <a:ext cx="0" cy="308115"/>
          </a:xfrm>
          <a:prstGeom prst="line">
            <a:avLst/>
          </a:prstGeom>
          <a:ln w="38100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743448" y="2451652"/>
            <a:ext cx="0" cy="308115"/>
          </a:xfrm>
          <a:prstGeom prst="line">
            <a:avLst/>
          </a:prstGeom>
          <a:ln w="38100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507229" y="2451652"/>
            <a:ext cx="0" cy="308115"/>
          </a:xfrm>
          <a:prstGeom prst="line">
            <a:avLst/>
          </a:prstGeom>
          <a:ln w="38100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066431" y="2445025"/>
            <a:ext cx="0" cy="308115"/>
          </a:xfrm>
          <a:prstGeom prst="line">
            <a:avLst/>
          </a:prstGeom>
          <a:ln w="38100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796873" y="2451652"/>
            <a:ext cx="0" cy="308115"/>
          </a:xfrm>
          <a:prstGeom prst="line">
            <a:avLst/>
          </a:prstGeom>
          <a:ln w="38100">
            <a:solidFill>
              <a:srgbClr val="02C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584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5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20500C70-418B-4B6F-BAA1-10AAFAA640E6}"/>
              </a:ext>
            </a:extLst>
          </p:cNvPr>
          <p:cNvSpPr/>
          <p:nvPr/>
        </p:nvSpPr>
        <p:spPr>
          <a:xfrm>
            <a:off x="1739348" y="188844"/>
            <a:ext cx="8637104" cy="7553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D7979-F51A-4E22-9E11-E98B66761B00}"/>
              </a:ext>
            </a:extLst>
          </p:cNvPr>
          <p:cNvSpPr txBox="1"/>
          <p:nvPr/>
        </p:nvSpPr>
        <p:spPr>
          <a:xfrm>
            <a:off x="2184952" y="297887"/>
            <a:ext cx="782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HỆ THỐNG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E94E9F-31F9-4AEF-A4EE-EAA228CB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176" y="1548342"/>
            <a:ext cx="7995648" cy="501177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5CFA53-3EC1-4980-B058-7C6251C78CE1}"/>
              </a:ext>
            </a:extLst>
          </p:cNvPr>
          <p:cNvSpPr/>
          <p:nvPr/>
        </p:nvSpPr>
        <p:spPr>
          <a:xfrm>
            <a:off x="424543" y="827314"/>
            <a:ext cx="2471057" cy="9906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39348" y="188844"/>
            <a:ext cx="8637104" cy="7553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84952" y="297887"/>
            <a:ext cx="782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HỆ THỐNG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37313"/>
              </p:ext>
            </p:extLst>
          </p:nvPr>
        </p:nvGraphicFramePr>
        <p:xfrm>
          <a:off x="327992" y="1143007"/>
          <a:ext cx="11648660" cy="5555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4906">
                  <a:extLst>
                    <a:ext uri="{9D8B030D-6E8A-4147-A177-3AD203B41FA5}">
                      <a16:colId xmlns:a16="http://schemas.microsoft.com/office/drawing/2014/main" val="1155724454"/>
                    </a:ext>
                  </a:extLst>
                </a:gridCol>
                <a:gridCol w="2643478">
                  <a:extLst>
                    <a:ext uri="{9D8B030D-6E8A-4147-A177-3AD203B41FA5}">
                      <a16:colId xmlns:a16="http://schemas.microsoft.com/office/drawing/2014/main" val="196171929"/>
                    </a:ext>
                  </a:extLst>
                </a:gridCol>
                <a:gridCol w="7810276">
                  <a:extLst>
                    <a:ext uri="{9D8B030D-6E8A-4147-A177-3AD203B41FA5}">
                      <a16:colId xmlns:a16="http://schemas.microsoft.com/office/drawing/2014/main" val="441600314"/>
                    </a:ext>
                  </a:extLst>
                </a:gridCol>
              </a:tblGrid>
              <a:tr h="444512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Giao</a:t>
                      </a:r>
                      <a:r>
                        <a:rPr lang="en-US" sz="24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diện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Ý </a:t>
                      </a:r>
                      <a:r>
                        <a:rPr lang="en-US" sz="2400" dirty="0" err="1">
                          <a:effectLst/>
                        </a:rPr>
                        <a:t>Nghĩa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20182"/>
                  </a:ext>
                </a:extLst>
              </a:tr>
              <a:tr h="444512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154733"/>
                  </a:ext>
                </a:extLst>
              </a:tr>
              <a:tr h="444512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 giả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 tất cả tác giả của sách trong thư viện.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5512866"/>
                  </a:ext>
                </a:extLst>
              </a:tr>
              <a:tr h="407397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 xuất bản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thư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9214247"/>
                  </a:ext>
                </a:extLst>
              </a:tr>
              <a:tr h="407397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 tất cả thể loại của sách.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3915230"/>
                  </a:ext>
                </a:extLst>
              </a:tr>
              <a:tr h="407397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 viên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 tất cả nhân viên làm việc trong thư viện.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527955"/>
                  </a:ext>
                </a:extLst>
              </a:tr>
              <a:tr h="407397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 viên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 tất cả thông tin của sinh viên trong trường.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339853"/>
                  </a:ext>
                </a:extLst>
              </a:tr>
              <a:tr h="407397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Thẻ thư viện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 tất cả thông tin thẻ thư viện của sinh viên.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9883070"/>
                  </a:ext>
                </a:extLst>
              </a:tr>
              <a:tr h="407397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240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Mượn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 thông tin sinh viên mượn sách (bao gồm thông tin sách).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1500544"/>
                  </a:ext>
                </a:extLst>
              </a:tr>
              <a:tr h="444512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Phiếu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Mượn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 phiếu mượn cho sinh viên khi mượn sách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675021"/>
                  </a:ext>
                </a:extLst>
              </a:tr>
              <a:tr h="444512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Phiếu nhắc trả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 phiếu nhác trả khi sinh viên trể hạn trả sách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3508427"/>
                  </a:ext>
                </a:extLst>
              </a:tr>
              <a:tr h="444512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 khoản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 thông tin tài khoản của độc giả và thử thư.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7997024"/>
                  </a:ext>
                </a:extLst>
              </a:tr>
              <a:tr h="444512">
                <a:tc>
                  <a:txBody>
                    <a:bodyPr/>
                    <a:lstStyle/>
                    <a:p>
                      <a:pPr marL="0" marR="0" indent="-2286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12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24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228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Chứa</a:t>
                      </a:r>
                      <a:r>
                        <a:rPr lang="en-US" sz="24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24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24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4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24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24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24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788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6866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8992" y="3051313"/>
            <a:ext cx="10774017" cy="7553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2379" y="3198167"/>
            <a:ext cx="10247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HÀNH CHẠY CHƯƠNG TRÌNH QUẢN LÝ THƯ VIỆN</a:t>
            </a:r>
          </a:p>
        </p:txBody>
      </p:sp>
    </p:spTree>
    <p:extLst>
      <p:ext uri="{BB962C8B-B14F-4D97-AF65-F5344CB8AC3E}">
        <p14:creationId xmlns:p14="http://schemas.microsoft.com/office/powerpoint/2010/main" val="3276046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12955" y="-256477"/>
            <a:ext cx="12556272" cy="7382106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8992" y="3051313"/>
            <a:ext cx="10774017" cy="7553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2379" y="3198167"/>
            <a:ext cx="10247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</a:t>
            </a:r>
          </a:p>
        </p:txBody>
      </p:sp>
      <p:pic>
        <p:nvPicPr>
          <p:cNvPr id="1026" name="Picture 2" descr="Tổng hợp ảnh với nội dung &amp;quot;Thank you&amp;quot; siêu đẹp | Học Tiếng Anh cùng Callum  Nguyễn">
            <a:extLst>
              <a:ext uri="{FF2B5EF4-FFF2-40B4-BE49-F238E27FC236}">
                <a16:creationId xmlns:a16="http://schemas.microsoft.com/office/drawing/2014/main" id="{2CF67F50-A2E8-4266-A016-4AA1E783E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637" y="1036384"/>
            <a:ext cx="4785231" cy="478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593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453</TotalTime>
  <Words>368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Times New Roman</vt:lpstr>
      <vt:lpstr>Parallax</vt:lpstr>
      <vt:lpstr>PowerPoint Presentation</vt:lpstr>
      <vt:lpstr>Nội Dung: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</dc:creator>
  <cp:lastModifiedBy>HELLO</cp:lastModifiedBy>
  <cp:revision>37</cp:revision>
  <dcterms:created xsi:type="dcterms:W3CDTF">2021-09-26T08:10:35Z</dcterms:created>
  <dcterms:modified xsi:type="dcterms:W3CDTF">2022-01-28T01:05:04Z</dcterms:modified>
</cp:coreProperties>
</file>