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3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43037" y="3429000"/>
            <a:ext cx="9305925" cy="86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0375" y="314325"/>
            <a:ext cx="65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YERSIN ĐÀLẠT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0375" y="776257"/>
            <a:ext cx="657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52788" y="3036732"/>
            <a:ext cx="568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2958" y="3610741"/>
            <a:ext cx="568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23" y="4133960"/>
            <a:ext cx="1908313" cy="12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2450592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21000" r="-2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50590" y="0"/>
            <a:ext cx="2450592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64000" r="-5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182" y="0"/>
            <a:ext cx="2450592" cy="6858000"/>
          </a:xfrm>
          <a:prstGeom prst="rect">
            <a:avLst/>
          </a:prstGeom>
          <a:blipFill>
            <a:blip r:embed="rId4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1774" y="0"/>
            <a:ext cx="2450592" cy="6858000"/>
          </a:xfrm>
          <a:prstGeom prst="rect">
            <a:avLst/>
          </a:prstGeom>
          <a:blipFill dpi="0" rotWithShape="1">
            <a:blip r:embed="rId5"/>
            <a:srcRect/>
            <a:stretch>
              <a:fillRect l="-65000" r="-4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02366" y="0"/>
            <a:ext cx="2389634" cy="6858000"/>
          </a:xfrm>
          <a:prstGeom prst="rect">
            <a:avLst/>
          </a:prstGeom>
          <a:blipFill>
            <a:blip r:embed="rId6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50592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01184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51776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02368" y="0"/>
            <a:ext cx="2389634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HELLO</cp:lastModifiedBy>
  <cp:revision>4</cp:revision>
  <dcterms:created xsi:type="dcterms:W3CDTF">2021-09-26T08:10:35Z</dcterms:created>
  <dcterms:modified xsi:type="dcterms:W3CDTF">2021-09-26T08:42:35Z</dcterms:modified>
</cp:coreProperties>
</file>