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A96"/>
    <a:srgbClr val="016F52"/>
    <a:srgbClr val="08E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8F3C-9A42-416D-9380-F619C180E68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43037" y="3429000"/>
            <a:ext cx="9305925" cy="8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0375" y="314325"/>
            <a:ext cx="65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YERSIN ĐÀLẠT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375" y="776257"/>
            <a:ext cx="657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2788" y="3036732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2958" y="3610741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3" y="4133960"/>
            <a:ext cx="1908313" cy="1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992" y="1447482"/>
            <a:ext cx="10774016" cy="48340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64466" y="129211"/>
            <a:ext cx="7663069" cy="9442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1909" y="278153"/>
            <a:ext cx="68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ERD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3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64466" y="129211"/>
            <a:ext cx="7663069" cy="9442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1909" y="278153"/>
            <a:ext cx="68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QUAN HỆ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3596" y="1593532"/>
            <a:ext cx="10644809" cy="46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7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39348" y="188844"/>
            <a:ext cx="8637104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6852" y="243366"/>
            <a:ext cx="7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37313"/>
              </p:ext>
            </p:extLst>
          </p:nvPr>
        </p:nvGraphicFramePr>
        <p:xfrm>
          <a:off x="327992" y="1143007"/>
          <a:ext cx="11648660" cy="5555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906">
                  <a:extLst>
                    <a:ext uri="{9D8B030D-6E8A-4147-A177-3AD203B41FA5}">
                      <a16:colId xmlns:a16="http://schemas.microsoft.com/office/drawing/2014/main" val="1155724454"/>
                    </a:ext>
                  </a:extLst>
                </a:gridCol>
                <a:gridCol w="2643478">
                  <a:extLst>
                    <a:ext uri="{9D8B030D-6E8A-4147-A177-3AD203B41FA5}">
                      <a16:colId xmlns:a16="http://schemas.microsoft.com/office/drawing/2014/main" val="196171929"/>
                    </a:ext>
                  </a:extLst>
                </a:gridCol>
                <a:gridCol w="7810276">
                  <a:extLst>
                    <a:ext uri="{9D8B030D-6E8A-4147-A177-3AD203B41FA5}">
                      <a16:colId xmlns:a16="http://schemas.microsoft.com/office/drawing/2014/main" val="441600314"/>
                    </a:ext>
                  </a:extLst>
                </a:gridCol>
              </a:tblGrid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Ý </a:t>
                      </a:r>
                      <a:r>
                        <a:rPr lang="en-US" sz="2400" dirty="0" err="1">
                          <a:effectLst/>
                        </a:rPr>
                        <a:t>Nghĩa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20182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sách có trong thư viện.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154733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giả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tác giả của sách trong thư viện.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512866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 xuất bản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14247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thể loại của sách.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915230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nhân viên làm việc trong thư viện.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7955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thông tin của sinh viên trong trường.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39853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 thư viện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thông tin thẻ thư viện của sinh viên.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883070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Mượn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thông tin sinh viên mượn sách (bao gồm thông tin sách).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00544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Mượn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phiếu mượn cho sinh viên khi mượn sách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5021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 nhắc trả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phiếu nhác trả khi sinh viên trể hạn trả sách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508427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khoản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thông tin tài khoản của độc giả và thử thư.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997024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88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86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992" y="3051313"/>
            <a:ext cx="10774017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2379" y="3198167"/>
            <a:ext cx="1024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CHẠY CHƯƠNG TRÌNH QUẢN LÝ THƯ VIỆN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61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992" y="3051313"/>
            <a:ext cx="10774017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2379" y="3198167"/>
            <a:ext cx="1024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93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2" y="0"/>
            <a:ext cx="2464214" cy="6858000"/>
          </a:xfrm>
          <a:prstGeom prst="rect">
            <a:avLst/>
          </a:prstGeom>
          <a:solidFill>
            <a:srgbClr val="08E8CD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454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41" y="2690515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5089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7205" y="2656880"/>
            <a:ext cx="18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4123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2810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842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29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56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6655" y="2690515"/>
            <a:ext cx="178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3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20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rgbClr val="00B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454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41" y="2690515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5089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7205" y="2656880"/>
            <a:ext cx="18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4123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2810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842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29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56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6655" y="2690515"/>
            <a:ext cx="178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0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20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454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41" y="2690515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5089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7205" y="2656880"/>
            <a:ext cx="18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4123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2810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842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29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56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6655" y="2690515"/>
            <a:ext cx="178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6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20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rgbClr val="FFFF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454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41" y="2690515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5089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7205" y="2656880"/>
            <a:ext cx="18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4123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2810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842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29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56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6655" y="2690515"/>
            <a:ext cx="178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4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2450592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21000" r="-2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50590" y="0"/>
            <a:ext cx="2450592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64000" r="-5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182" y="0"/>
            <a:ext cx="2450592" cy="6858000"/>
          </a:xfrm>
          <a:prstGeom prst="rect">
            <a:avLst/>
          </a:prstGeom>
          <a:blipFill>
            <a:blip r:embed="rId4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1774" y="0"/>
            <a:ext cx="2450592" cy="6858000"/>
          </a:xfrm>
          <a:prstGeom prst="rect">
            <a:avLst/>
          </a:prstGeom>
          <a:blipFill dpi="0" rotWithShape="1">
            <a:blip r:embed="rId5"/>
            <a:srcRect/>
            <a:stretch>
              <a:fillRect l="-65000" r="-4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02366" y="0"/>
            <a:ext cx="2389634" cy="6858000"/>
          </a:xfrm>
          <a:prstGeom prst="rect">
            <a:avLst/>
          </a:prstGeom>
          <a:blipFill>
            <a:blip r:embed="rId6"/>
            <a:stretch>
              <a:fillRect l="-37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20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50592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1184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51776" y="0"/>
            <a:ext cx="2450592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02368" y="0"/>
            <a:ext cx="238963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454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41" y="2690515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5089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7205" y="2656880"/>
            <a:ext cx="180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4123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2810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842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29" y="269051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56" y="2228850"/>
            <a:ext cx="209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6655" y="2690515"/>
            <a:ext cx="178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55105" y="1565412"/>
            <a:ext cx="4260576" cy="4084983"/>
            <a:chOff x="-294862" y="1684681"/>
            <a:chExt cx="4260576" cy="4084983"/>
          </a:xfrm>
        </p:grpSpPr>
        <p:sp>
          <p:nvSpPr>
            <p:cNvPr id="13" name="Arc 12"/>
            <p:cNvSpPr/>
            <p:nvPr/>
          </p:nvSpPr>
          <p:spPr>
            <a:xfrm>
              <a:off x="-294862" y="1684681"/>
              <a:ext cx="4260576" cy="4084983"/>
            </a:xfrm>
            <a:prstGeom prst="arc">
              <a:avLst>
                <a:gd name="adj1" fmla="val 17217004"/>
                <a:gd name="adj2" fmla="val 4391369"/>
              </a:avLst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55574" y="1684681"/>
              <a:ext cx="139148" cy="1590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355574" y="5605670"/>
              <a:ext cx="139148" cy="1590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17437" y="1090818"/>
            <a:ext cx="5299212" cy="909431"/>
            <a:chOff x="5317437" y="1090818"/>
            <a:chExt cx="5299212" cy="909431"/>
          </a:xfrm>
        </p:grpSpPr>
        <p:sp>
          <p:nvSpPr>
            <p:cNvPr id="22" name="Rounded Rectangle 21"/>
            <p:cNvSpPr/>
            <p:nvPr/>
          </p:nvSpPr>
          <p:spPr>
            <a:xfrm>
              <a:off x="5706718" y="1090818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317437" y="1192695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60308" y="1699591"/>
            <a:ext cx="1606824" cy="1062145"/>
            <a:chOff x="3760308" y="1699591"/>
            <a:chExt cx="1606824" cy="1062145"/>
          </a:xfrm>
        </p:grpSpPr>
        <p:sp>
          <p:nvSpPr>
            <p:cNvPr id="17" name="Oval 16"/>
            <p:cNvSpPr/>
            <p:nvPr/>
          </p:nvSpPr>
          <p:spPr>
            <a:xfrm>
              <a:off x="3760308" y="2602709"/>
              <a:ext cx="139148" cy="1590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/>
            <p:cNvCxnSpPr>
              <a:stCxn id="17" idx="7"/>
            </p:cNvCxnSpPr>
            <p:nvPr/>
          </p:nvCxnSpPr>
          <p:spPr>
            <a:xfrm flipV="1">
              <a:off x="3879078" y="1699591"/>
              <a:ext cx="1488054" cy="92640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763619" y="4279366"/>
            <a:ext cx="1553818" cy="925633"/>
            <a:chOff x="3763619" y="4279366"/>
            <a:chExt cx="1553818" cy="925633"/>
          </a:xfrm>
        </p:grpSpPr>
        <p:sp>
          <p:nvSpPr>
            <p:cNvPr id="18" name="Oval 17"/>
            <p:cNvSpPr/>
            <p:nvPr/>
          </p:nvSpPr>
          <p:spPr>
            <a:xfrm>
              <a:off x="3763619" y="4279366"/>
              <a:ext cx="139148" cy="15902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18" idx="5"/>
            </p:cNvCxnSpPr>
            <p:nvPr/>
          </p:nvCxnSpPr>
          <p:spPr>
            <a:xfrm>
              <a:off x="3882389" y="4415104"/>
              <a:ext cx="1435048" cy="78989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17437" y="4781939"/>
            <a:ext cx="5299212" cy="909431"/>
            <a:chOff x="5317437" y="1090818"/>
            <a:chExt cx="5299212" cy="909431"/>
          </a:xfrm>
        </p:grpSpPr>
        <p:sp>
          <p:nvSpPr>
            <p:cNvPr id="36" name="Rounded Rectangle 35"/>
            <p:cNvSpPr/>
            <p:nvPr/>
          </p:nvSpPr>
          <p:spPr>
            <a:xfrm>
              <a:off x="5706718" y="1090818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317437" y="1192695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80477" y="1314700"/>
            <a:ext cx="55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0782" y="4974166"/>
            <a:ext cx="55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05069" y="2067341"/>
            <a:ext cx="2178326" cy="2774881"/>
            <a:chOff x="805069" y="2067341"/>
            <a:chExt cx="2178326" cy="2774881"/>
          </a:xfrm>
        </p:grpSpPr>
        <p:grpSp>
          <p:nvGrpSpPr>
            <p:cNvPr id="16" name="Group 15"/>
            <p:cNvGrpSpPr/>
            <p:nvPr/>
          </p:nvGrpSpPr>
          <p:grpSpPr>
            <a:xfrm>
              <a:off x="805069" y="2067341"/>
              <a:ext cx="2178326" cy="2774881"/>
              <a:chOff x="805069" y="2077279"/>
              <a:chExt cx="2178326" cy="277488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94621" y="2077279"/>
                <a:ext cx="1288774" cy="2774881"/>
                <a:chOff x="6096000" y="1893405"/>
                <a:chExt cx="1644098" cy="3148220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6096000" y="1893405"/>
                  <a:ext cx="1644098" cy="1615109"/>
                </a:xfrm>
                <a:custGeom>
                  <a:avLst/>
                  <a:gdLst>
                    <a:gd name="connsiteX0" fmla="*/ 0 w 1644098"/>
                    <a:gd name="connsiteY0" fmla="*/ 0 h 1615109"/>
                    <a:gd name="connsiteX1" fmla="*/ 1644098 w 1644098"/>
                    <a:gd name="connsiteY1" fmla="*/ 1615109 h 1615109"/>
                    <a:gd name="connsiteX2" fmla="*/ 0 w 1644098"/>
                    <a:gd name="connsiteY2" fmla="*/ 1615109 h 161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4098" h="1615109">
                      <a:moveTo>
                        <a:pt x="0" y="0"/>
                      </a:moveTo>
                      <a:cubicBezTo>
                        <a:pt x="908010" y="0"/>
                        <a:pt x="1644098" y="723109"/>
                        <a:pt x="1644098" y="1615109"/>
                      </a:cubicBezTo>
                      <a:lnTo>
                        <a:pt x="0" y="1615109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flipV="1">
                  <a:off x="6096000" y="3426516"/>
                  <a:ext cx="1644098" cy="1615109"/>
                </a:xfrm>
                <a:custGeom>
                  <a:avLst/>
                  <a:gdLst>
                    <a:gd name="connsiteX0" fmla="*/ 0 w 1644098"/>
                    <a:gd name="connsiteY0" fmla="*/ 0 h 1615109"/>
                    <a:gd name="connsiteX1" fmla="*/ 1644098 w 1644098"/>
                    <a:gd name="connsiteY1" fmla="*/ 1615109 h 1615109"/>
                    <a:gd name="connsiteX2" fmla="*/ 0 w 1644098"/>
                    <a:gd name="connsiteY2" fmla="*/ 1615109 h 161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4098" h="1615109">
                      <a:moveTo>
                        <a:pt x="0" y="0"/>
                      </a:moveTo>
                      <a:cubicBezTo>
                        <a:pt x="908010" y="0"/>
                        <a:pt x="1644098" y="723109"/>
                        <a:pt x="1644098" y="1615109"/>
                      </a:cubicBezTo>
                      <a:lnTo>
                        <a:pt x="0" y="1615109"/>
                      </a:lnTo>
                      <a:close/>
                    </a:path>
                  </a:pathLst>
                </a:custGeom>
                <a:solidFill>
                  <a:srgbClr val="016F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805069" y="2596598"/>
                <a:ext cx="1779105" cy="1823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14180" y="3267740"/>
              <a:ext cx="1829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 VIÊN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096001" y="1103242"/>
            <a:ext cx="117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Vảng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0" y="1498263"/>
            <a:ext cx="296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12001036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85105" y="4849736"/>
            <a:ext cx="336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0" y="5204999"/>
            <a:ext cx="296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12001040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7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39348" y="208723"/>
            <a:ext cx="8637104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8313" y="355577"/>
            <a:ext cx="846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XÂY DỰNG HỆ THỐNG QUẢN LÝ THƯ VIỆN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713" y="1321904"/>
            <a:ext cx="228600" cy="5536096"/>
            <a:chOff x="536713" y="1321904"/>
            <a:chExt cx="228600" cy="55360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46044" y="1480930"/>
              <a:ext cx="9939" cy="537707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713" y="132190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821634" y="1759226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1634" y="3001968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1634" y="4389783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5313" y="5685182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3964" y="1197413"/>
            <a:ext cx="9008165" cy="1098526"/>
            <a:chOff x="2073964" y="1197413"/>
            <a:chExt cx="9008165" cy="1098526"/>
          </a:xfrm>
        </p:grpSpPr>
        <p:sp>
          <p:nvSpPr>
            <p:cNvPr id="17" name="Rounded Rectangle 16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3964" y="2440155"/>
            <a:ext cx="9008165" cy="1098526"/>
            <a:chOff x="2073964" y="1197413"/>
            <a:chExt cx="9008165" cy="1098526"/>
          </a:xfrm>
        </p:grpSpPr>
        <p:sp>
          <p:nvSpPr>
            <p:cNvPr id="20" name="Rounded Rectangle 19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73964" y="3773430"/>
            <a:ext cx="9008165" cy="1098526"/>
            <a:chOff x="2073964" y="1197413"/>
            <a:chExt cx="9008165" cy="1098526"/>
          </a:xfrm>
        </p:grpSpPr>
        <p:sp>
          <p:nvSpPr>
            <p:cNvPr id="23" name="Rounded Rectangle 22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7643" y="5135919"/>
            <a:ext cx="9008165" cy="1098526"/>
            <a:chOff x="2073964" y="1197413"/>
            <a:chExt cx="9008165" cy="1098526"/>
          </a:xfrm>
        </p:grpSpPr>
        <p:sp>
          <p:nvSpPr>
            <p:cNvPr id="26" name="Rounded Rectangle 25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9595" y="1462467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5916" y="2727808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15916" y="4073633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11995" y="5423572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4949" y="1443561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4949" y="2697030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8262" y="4042855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6973" y="5404527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5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7339" y="198781"/>
            <a:ext cx="7981122" cy="10436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5391" y="337930"/>
            <a:ext cx="734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7700" y="1331844"/>
            <a:ext cx="3200400" cy="655983"/>
          </a:xfrm>
          <a:prstGeom prst="roundRect">
            <a:avLst>
              <a:gd name="adj" fmla="val 50000"/>
            </a:avLst>
          </a:prstGeom>
          <a:solidFill>
            <a:srgbClr val="02C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61" y="1361663"/>
            <a:ext cx="276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ket 7"/>
          <p:cNvSpPr/>
          <p:nvPr/>
        </p:nvSpPr>
        <p:spPr>
          <a:xfrm rot="16200000">
            <a:off x="5903845" y="-2941982"/>
            <a:ext cx="308114" cy="11082129"/>
          </a:xfrm>
          <a:prstGeom prst="rightBracket">
            <a:avLst/>
          </a:prstGeom>
          <a:noFill/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  <a:endCxn id="8" idx="2"/>
          </p:cNvCxnSpPr>
          <p:nvPr/>
        </p:nvCxnSpPr>
        <p:spPr>
          <a:xfrm>
            <a:off x="6057900" y="1987827"/>
            <a:ext cx="3" cy="457199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1" y="2753140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4859" y="3091070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798" y="326003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798" y="380834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446764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9504" y="2753140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3005" y="2753141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65301" y="274958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36732" y="274958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TV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08163" y="275976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1435" y="2759767"/>
            <a:ext cx="1537867" cy="824947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nhác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06656" y="3091070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16595" y="326003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16595" y="380834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6597" y="446764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6595" y="5001868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896553" y="3097698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06492" y="326666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06492" y="381497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06494" y="4474268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06492" y="5008496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686423" y="3077820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96362" y="324678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362" y="379509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96364" y="445439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96362" y="4988618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385390" y="3077820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95329" y="324678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5329" y="379509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95331" y="445439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008367" y="3097698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018306" y="326666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018306" y="381497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018308" y="4474268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18306" y="5008496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0687455" y="3566495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697394" y="3655948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697394" y="4204258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97396" y="4863553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>
            <a:endCxn id="23" idx="0"/>
          </p:cNvCxnSpPr>
          <p:nvPr/>
        </p:nvCxnSpPr>
        <p:spPr>
          <a:xfrm>
            <a:off x="2619787" y="2445025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43448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07229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66431" y="2445025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96873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8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572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HELLO</cp:lastModifiedBy>
  <cp:revision>31</cp:revision>
  <dcterms:created xsi:type="dcterms:W3CDTF">2021-09-26T08:10:35Z</dcterms:created>
  <dcterms:modified xsi:type="dcterms:W3CDTF">2021-09-26T16:43:21Z</dcterms:modified>
</cp:coreProperties>
</file>