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5" r:id="rId3"/>
    <p:sldId id="257" r:id="rId4"/>
    <p:sldId id="268" r:id="rId5"/>
    <p:sldId id="259" r:id="rId6"/>
    <p:sldId id="266" r:id="rId7"/>
    <p:sldId id="267" r:id="rId8"/>
    <p:sldId id="270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CA0CB-FDBA-485E-9BE7-E902FE6D0C4E}" type="doc">
      <dgm:prSet loTypeId="urn:microsoft.com/office/officeart/2005/8/layout/bProcess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E8121B1-2E34-4172-9ECF-28D01DB7863B}">
      <dgm:prSet phldrT="[Text]"/>
      <dgm:spPr/>
      <dgm:t>
        <a:bodyPr/>
        <a:lstStyle/>
        <a:p>
          <a:r>
            <a:rPr lang="en-US"/>
            <a:t>Testing</a:t>
          </a:r>
        </a:p>
      </dgm:t>
    </dgm:pt>
    <dgm:pt modelId="{3A0AC162-2108-404C-B1B1-0D05330E4138}" type="parTrans" cxnId="{B7F30716-9922-4B9F-8FE0-1FEE03099EDD}">
      <dgm:prSet/>
      <dgm:spPr/>
      <dgm:t>
        <a:bodyPr/>
        <a:lstStyle/>
        <a:p>
          <a:endParaRPr lang="en-US"/>
        </a:p>
      </dgm:t>
    </dgm:pt>
    <dgm:pt modelId="{39C7BBF8-20E4-43A5-A69B-07A3C724FFC6}" type="sibTrans" cxnId="{B7F30716-9922-4B9F-8FE0-1FEE03099EDD}">
      <dgm:prSet/>
      <dgm:spPr/>
      <dgm:t>
        <a:bodyPr/>
        <a:lstStyle/>
        <a:p>
          <a:endParaRPr lang="en-US"/>
        </a:p>
      </dgm:t>
    </dgm:pt>
    <dgm:pt modelId="{709C3B7E-6347-4DC7-AB1A-81DD3605D113}">
      <dgm:prSet phldrT="[Text]"/>
      <dgm:spPr/>
      <dgm:t>
        <a:bodyPr/>
        <a:lstStyle/>
        <a:p>
          <a:r>
            <a:rPr lang="en-US"/>
            <a:t>Verify</a:t>
          </a:r>
        </a:p>
      </dgm:t>
    </dgm:pt>
    <dgm:pt modelId="{4D80DC2C-5D36-4366-8AA4-3C72F1EDBA84}" type="parTrans" cxnId="{0ACC484B-EE48-49A7-8CB9-33F0D8C54054}">
      <dgm:prSet/>
      <dgm:spPr/>
      <dgm:t>
        <a:bodyPr/>
        <a:lstStyle/>
        <a:p>
          <a:endParaRPr lang="en-US"/>
        </a:p>
      </dgm:t>
    </dgm:pt>
    <dgm:pt modelId="{8DCF0C52-9672-43D1-A6E8-62CA5541432C}" type="sibTrans" cxnId="{0ACC484B-EE48-49A7-8CB9-33F0D8C54054}">
      <dgm:prSet/>
      <dgm:spPr/>
      <dgm:t>
        <a:bodyPr/>
        <a:lstStyle/>
        <a:p>
          <a:endParaRPr lang="en-US"/>
        </a:p>
      </dgm:t>
    </dgm:pt>
    <dgm:pt modelId="{75DBF967-80AC-4335-B425-35CACBFA1C06}">
      <dgm:prSet phldrT="[Text]"/>
      <dgm:spPr/>
      <dgm:t>
        <a:bodyPr/>
        <a:lstStyle/>
        <a:p>
          <a:r>
            <a:rPr lang="en-US"/>
            <a:t>Design</a:t>
          </a:r>
        </a:p>
      </dgm:t>
    </dgm:pt>
    <dgm:pt modelId="{18C220E9-61CB-41E1-939D-88CDED8A7F6F}" type="parTrans" cxnId="{92CBA238-EE3F-4E5C-9B18-164CE91D051E}">
      <dgm:prSet/>
      <dgm:spPr/>
      <dgm:t>
        <a:bodyPr/>
        <a:lstStyle/>
        <a:p>
          <a:endParaRPr lang="en-US"/>
        </a:p>
      </dgm:t>
    </dgm:pt>
    <dgm:pt modelId="{FA9F68C2-C11E-4F73-91E1-51A7896A5374}" type="sibTrans" cxnId="{92CBA238-EE3F-4E5C-9B18-164CE91D051E}">
      <dgm:prSet/>
      <dgm:spPr/>
      <dgm:t>
        <a:bodyPr/>
        <a:lstStyle/>
        <a:p>
          <a:endParaRPr lang="en-US"/>
        </a:p>
      </dgm:t>
    </dgm:pt>
    <dgm:pt modelId="{C5698DD3-D3A7-409F-89DF-D7E5529E73C4}">
      <dgm:prSet phldrT="[Text]"/>
      <dgm:spPr/>
      <dgm:t>
        <a:bodyPr/>
        <a:lstStyle/>
        <a:p>
          <a:r>
            <a:rPr lang="en-US"/>
            <a:t>Coding</a:t>
          </a:r>
        </a:p>
      </dgm:t>
    </dgm:pt>
    <dgm:pt modelId="{8833FC2F-EC02-4351-85D5-CA56B2295F14}" type="parTrans" cxnId="{44130D12-24BD-4909-9847-04D4FFF5D532}">
      <dgm:prSet/>
      <dgm:spPr/>
      <dgm:t>
        <a:bodyPr/>
        <a:lstStyle/>
        <a:p>
          <a:endParaRPr lang="en-US"/>
        </a:p>
      </dgm:t>
    </dgm:pt>
    <dgm:pt modelId="{A7BFCB32-E834-4119-802A-FC892892B521}" type="sibTrans" cxnId="{44130D12-24BD-4909-9847-04D4FFF5D532}">
      <dgm:prSet/>
      <dgm:spPr/>
      <dgm:t>
        <a:bodyPr/>
        <a:lstStyle/>
        <a:p>
          <a:endParaRPr lang="en-US"/>
        </a:p>
      </dgm:t>
    </dgm:pt>
    <dgm:pt modelId="{72DE1808-EFB3-4719-8095-CA53DDA8B258}">
      <dgm:prSet phldrT="[Text]"/>
      <dgm:spPr/>
      <dgm:t>
        <a:bodyPr/>
        <a:lstStyle/>
        <a:p>
          <a:r>
            <a:rPr lang="en-US"/>
            <a:t>Design</a:t>
          </a:r>
        </a:p>
      </dgm:t>
    </dgm:pt>
    <dgm:pt modelId="{7F196C5E-4D90-4C5F-BDEB-4437B260B334}" type="parTrans" cxnId="{0B9AF6A3-34BC-4D3B-8AC3-325D5B5BFBEE}">
      <dgm:prSet/>
      <dgm:spPr/>
      <dgm:t>
        <a:bodyPr/>
        <a:lstStyle/>
        <a:p>
          <a:endParaRPr lang="en-US"/>
        </a:p>
      </dgm:t>
    </dgm:pt>
    <dgm:pt modelId="{AD7A8814-AFA0-4CC7-AB02-E7D1FCB6219C}" type="sibTrans" cxnId="{0B9AF6A3-34BC-4D3B-8AC3-325D5B5BFBEE}">
      <dgm:prSet/>
      <dgm:spPr/>
      <dgm:t>
        <a:bodyPr/>
        <a:lstStyle/>
        <a:p>
          <a:endParaRPr lang="en-US"/>
        </a:p>
      </dgm:t>
    </dgm:pt>
    <dgm:pt modelId="{AD3F44BB-FBDA-45CB-BA28-92BB1F62DDE6}">
      <dgm:prSet phldrT="[Text]"/>
      <dgm:spPr/>
      <dgm:t>
        <a:bodyPr/>
        <a:lstStyle/>
        <a:p>
          <a:r>
            <a:rPr lang="en-US"/>
            <a:t>Verify</a:t>
          </a:r>
        </a:p>
      </dgm:t>
    </dgm:pt>
    <dgm:pt modelId="{C44D7219-8AAC-4E0E-B6FF-70E5A7307F77}" type="parTrans" cxnId="{A840BEB7-346C-4E4E-ACBB-2616CD7DDBB7}">
      <dgm:prSet/>
      <dgm:spPr/>
      <dgm:t>
        <a:bodyPr/>
        <a:lstStyle/>
        <a:p>
          <a:endParaRPr lang="en-US"/>
        </a:p>
      </dgm:t>
    </dgm:pt>
    <dgm:pt modelId="{212633ED-C13B-44BF-A781-151AE67F918B}" type="sibTrans" cxnId="{A840BEB7-346C-4E4E-ACBB-2616CD7DDBB7}">
      <dgm:prSet/>
      <dgm:spPr/>
      <dgm:t>
        <a:bodyPr/>
        <a:lstStyle/>
        <a:p>
          <a:endParaRPr lang="en-US"/>
        </a:p>
      </dgm:t>
    </dgm:pt>
    <dgm:pt modelId="{E39DB685-FDD3-4D64-88B0-87DD68ED8C04}">
      <dgm:prSet phldrT="[Text]"/>
      <dgm:spPr/>
      <dgm:t>
        <a:bodyPr/>
        <a:lstStyle/>
        <a:p>
          <a:r>
            <a:rPr lang="en-US"/>
            <a:t>Design</a:t>
          </a:r>
        </a:p>
      </dgm:t>
    </dgm:pt>
    <dgm:pt modelId="{CF05DB6C-FB7E-4837-B0ED-AF47678E0714}" type="parTrans" cxnId="{31175618-581C-4E5F-95B2-326C54635C6E}">
      <dgm:prSet/>
      <dgm:spPr/>
      <dgm:t>
        <a:bodyPr/>
        <a:lstStyle/>
        <a:p>
          <a:endParaRPr lang="en-US"/>
        </a:p>
      </dgm:t>
    </dgm:pt>
    <dgm:pt modelId="{C031AB40-E151-4D23-A1D9-8FBA85B5FA8E}" type="sibTrans" cxnId="{31175618-581C-4E5F-95B2-326C54635C6E}">
      <dgm:prSet/>
      <dgm:spPr/>
      <dgm:t>
        <a:bodyPr/>
        <a:lstStyle/>
        <a:p>
          <a:endParaRPr lang="en-US"/>
        </a:p>
      </dgm:t>
    </dgm:pt>
    <dgm:pt modelId="{D40A868C-FE3E-4AEC-BA22-62AB72387A79}">
      <dgm:prSet phldrT="[Text]"/>
      <dgm:spPr/>
      <dgm:t>
        <a:bodyPr/>
        <a:lstStyle/>
        <a:p>
          <a:r>
            <a:rPr lang="en-US"/>
            <a:t>Coding</a:t>
          </a:r>
        </a:p>
      </dgm:t>
    </dgm:pt>
    <dgm:pt modelId="{2D2CFEE3-8E1C-4E95-A0DA-2543AC522BB1}" type="parTrans" cxnId="{8727AAA4-DE81-486E-956C-900541772BB3}">
      <dgm:prSet/>
      <dgm:spPr/>
      <dgm:t>
        <a:bodyPr/>
        <a:lstStyle/>
        <a:p>
          <a:endParaRPr lang="en-US"/>
        </a:p>
      </dgm:t>
    </dgm:pt>
    <dgm:pt modelId="{649ECC34-4253-403F-BC09-883821A8919B}" type="sibTrans" cxnId="{8727AAA4-DE81-486E-956C-900541772BB3}">
      <dgm:prSet/>
      <dgm:spPr/>
      <dgm:t>
        <a:bodyPr/>
        <a:lstStyle/>
        <a:p>
          <a:endParaRPr lang="en-US"/>
        </a:p>
      </dgm:t>
    </dgm:pt>
    <dgm:pt modelId="{10DD079F-4BB7-4BFD-B777-076C721F3551}">
      <dgm:prSet phldrT="[Text]"/>
      <dgm:spPr/>
      <dgm:t>
        <a:bodyPr/>
        <a:lstStyle/>
        <a:p>
          <a:r>
            <a:rPr lang="en-US"/>
            <a:t>Testing</a:t>
          </a:r>
        </a:p>
      </dgm:t>
    </dgm:pt>
    <dgm:pt modelId="{A4C52CF9-78DA-4E3D-8A5D-1F34FE1FBBE7}" type="sibTrans" cxnId="{16AD58D7-D27A-4C2F-AF2C-C1E523203D1B}">
      <dgm:prSet/>
      <dgm:spPr/>
      <dgm:t>
        <a:bodyPr/>
        <a:lstStyle/>
        <a:p>
          <a:endParaRPr lang="en-US"/>
        </a:p>
      </dgm:t>
    </dgm:pt>
    <dgm:pt modelId="{9A685751-3373-4E84-8740-93CEA8261545}" type="parTrans" cxnId="{16AD58D7-D27A-4C2F-AF2C-C1E523203D1B}">
      <dgm:prSet/>
      <dgm:spPr/>
      <dgm:t>
        <a:bodyPr/>
        <a:lstStyle/>
        <a:p>
          <a:endParaRPr lang="en-US"/>
        </a:p>
      </dgm:t>
    </dgm:pt>
    <dgm:pt modelId="{89D14C14-8A25-4289-A1D8-B9DFB4096B87}" type="pres">
      <dgm:prSet presAssocID="{9B1CA0CB-FDBA-485E-9BE7-E902FE6D0C4E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FB92C37-9D09-4FF0-B836-530BC24A6B36}" type="pres">
      <dgm:prSet presAssocID="{FE8121B1-2E34-4172-9ECF-28D01DB7863B}" presName="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E5082-09F5-4E19-8975-94D5368DF03D}" type="pres">
      <dgm:prSet presAssocID="{39C7BBF8-20E4-43A5-A69B-07A3C724FFC6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9AC7EBE-89F3-4294-A70E-CF0E919DB2C5}" type="pres">
      <dgm:prSet presAssocID="{709C3B7E-6347-4DC7-AB1A-81DD3605D113}" presName="middleNode" presStyleCnt="0"/>
      <dgm:spPr/>
    </dgm:pt>
    <dgm:pt modelId="{AE7D1988-BF6B-46FF-BC52-26C631D14899}" type="pres">
      <dgm:prSet presAssocID="{709C3B7E-6347-4DC7-AB1A-81DD3605D113}" presName="padding" presStyleLbl="node1" presStyleIdx="0" presStyleCnt="9"/>
      <dgm:spPr/>
    </dgm:pt>
    <dgm:pt modelId="{A8D88117-0259-4232-A01B-B57F38FBD23B}" type="pres">
      <dgm:prSet presAssocID="{709C3B7E-6347-4DC7-AB1A-81DD3605D113}" presName="shap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35E6B-A48F-4A1F-893E-9E4E854FD7C5}" type="pres">
      <dgm:prSet presAssocID="{8DCF0C52-9672-43D1-A6E8-62CA5541432C}" presName="sibTrans" presStyleLbl="sibTrans2D1" presStyleIdx="1" presStyleCnt="8"/>
      <dgm:spPr/>
      <dgm:t>
        <a:bodyPr/>
        <a:lstStyle/>
        <a:p>
          <a:endParaRPr lang="en-US"/>
        </a:p>
      </dgm:t>
    </dgm:pt>
    <dgm:pt modelId="{2EA6FB01-FC9F-40AF-BA3F-D56BB8830CFE}" type="pres">
      <dgm:prSet presAssocID="{75DBF967-80AC-4335-B425-35CACBFA1C06}" presName="middleNode" presStyleCnt="0"/>
      <dgm:spPr/>
    </dgm:pt>
    <dgm:pt modelId="{BF13754B-1E0B-4F93-8924-C17AD115DE3F}" type="pres">
      <dgm:prSet presAssocID="{75DBF967-80AC-4335-B425-35CACBFA1C06}" presName="padding" presStyleLbl="node1" presStyleIdx="1" presStyleCnt="9"/>
      <dgm:spPr/>
    </dgm:pt>
    <dgm:pt modelId="{620454A0-9B42-444D-9D17-047F5D66CF5A}" type="pres">
      <dgm:prSet presAssocID="{75DBF967-80AC-4335-B425-35CACBFA1C06}" presName="shap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C4571-B642-4713-91F3-0472F1941672}" type="pres">
      <dgm:prSet presAssocID="{FA9F68C2-C11E-4F73-91E1-51A7896A5374}" presName="sibTrans" presStyleLbl="sibTrans2D1" presStyleIdx="2" presStyleCnt="8"/>
      <dgm:spPr/>
      <dgm:t>
        <a:bodyPr/>
        <a:lstStyle/>
        <a:p>
          <a:endParaRPr lang="en-US"/>
        </a:p>
      </dgm:t>
    </dgm:pt>
    <dgm:pt modelId="{A93C7432-3049-4093-9F43-0CCC0A20D5D7}" type="pres">
      <dgm:prSet presAssocID="{C5698DD3-D3A7-409F-89DF-D7E5529E73C4}" presName="middleNode" presStyleCnt="0"/>
      <dgm:spPr/>
    </dgm:pt>
    <dgm:pt modelId="{40AA273B-A0C3-4EE5-AA7D-4125B0908165}" type="pres">
      <dgm:prSet presAssocID="{C5698DD3-D3A7-409F-89DF-D7E5529E73C4}" presName="padding" presStyleLbl="node1" presStyleIdx="2" presStyleCnt="9"/>
      <dgm:spPr/>
    </dgm:pt>
    <dgm:pt modelId="{C17981C4-2931-49EA-9166-9B7A193D55B5}" type="pres">
      <dgm:prSet presAssocID="{C5698DD3-D3A7-409F-89DF-D7E5529E73C4}" presName="shap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F3DDC-01FC-4613-BD66-C4233ADE262F}" type="pres">
      <dgm:prSet presAssocID="{A7BFCB32-E834-4119-802A-FC892892B521}" presName="sibTrans" presStyleLbl="sibTrans2D1" presStyleIdx="3" presStyleCnt="8"/>
      <dgm:spPr/>
      <dgm:t>
        <a:bodyPr/>
        <a:lstStyle/>
        <a:p>
          <a:endParaRPr lang="en-US"/>
        </a:p>
      </dgm:t>
    </dgm:pt>
    <dgm:pt modelId="{5601F8B1-E45B-4D42-8363-77D5BF002234}" type="pres">
      <dgm:prSet presAssocID="{72DE1808-EFB3-4719-8095-CA53DDA8B258}" presName="middleNode" presStyleCnt="0"/>
      <dgm:spPr/>
    </dgm:pt>
    <dgm:pt modelId="{3B445E79-3BB4-4685-94A0-4D87C662CC4B}" type="pres">
      <dgm:prSet presAssocID="{72DE1808-EFB3-4719-8095-CA53DDA8B258}" presName="padding" presStyleLbl="node1" presStyleIdx="3" presStyleCnt="9"/>
      <dgm:spPr/>
    </dgm:pt>
    <dgm:pt modelId="{0FD4E278-0366-48E3-A293-E17BA8637E85}" type="pres">
      <dgm:prSet presAssocID="{72DE1808-EFB3-4719-8095-CA53DDA8B258}" presName="shap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D6B5F-5E82-4340-BBE5-0AA0E788716C}" type="pres">
      <dgm:prSet presAssocID="{AD7A8814-AFA0-4CC7-AB02-E7D1FCB6219C}" presName="sibTrans" presStyleLbl="sibTrans2D1" presStyleIdx="4" presStyleCnt="8"/>
      <dgm:spPr/>
      <dgm:t>
        <a:bodyPr/>
        <a:lstStyle/>
        <a:p>
          <a:endParaRPr lang="en-US"/>
        </a:p>
      </dgm:t>
    </dgm:pt>
    <dgm:pt modelId="{BC0FE24D-6AB4-4E73-B1BE-2DE2B9E4254C}" type="pres">
      <dgm:prSet presAssocID="{10DD079F-4BB7-4BFD-B777-076C721F3551}" presName="middleNode" presStyleCnt="0"/>
      <dgm:spPr/>
    </dgm:pt>
    <dgm:pt modelId="{4D20C6C1-3329-4102-8962-E45E815A1B57}" type="pres">
      <dgm:prSet presAssocID="{10DD079F-4BB7-4BFD-B777-076C721F3551}" presName="padding" presStyleLbl="node1" presStyleIdx="4" presStyleCnt="9"/>
      <dgm:spPr/>
    </dgm:pt>
    <dgm:pt modelId="{595A69B3-7DEC-445A-BB49-E05B5AEACA5E}" type="pres">
      <dgm:prSet presAssocID="{10DD079F-4BB7-4BFD-B777-076C721F3551}" presName="shap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260CD-9724-4750-991C-FA1914DDE925}" type="pres">
      <dgm:prSet presAssocID="{A4C52CF9-78DA-4E3D-8A5D-1F34FE1FBBE7}" presName="sibTrans" presStyleLbl="sibTrans2D1" presStyleIdx="5" presStyleCnt="8"/>
      <dgm:spPr/>
      <dgm:t>
        <a:bodyPr/>
        <a:lstStyle/>
        <a:p>
          <a:endParaRPr lang="en-US"/>
        </a:p>
      </dgm:t>
    </dgm:pt>
    <dgm:pt modelId="{A310FBA2-D345-48B2-9C50-6F9A7CC9CF37}" type="pres">
      <dgm:prSet presAssocID="{AD3F44BB-FBDA-45CB-BA28-92BB1F62DDE6}" presName="middleNode" presStyleCnt="0"/>
      <dgm:spPr/>
    </dgm:pt>
    <dgm:pt modelId="{6BF2D9D1-60DC-4FB4-B53B-73FFEB55642B}" type="pres">
      <dgm:prSet presAssocID="{AD3F44BB-FBDA-45CB-BA28-92BB1F62DDE6}" presName="padding" presStyleLbl="node1" presStyleIdx="5" presStyleCnt="9"/>
      <dgm:spPr/>
    </dgm:pt>
    <dgm:pt modelId="{791B5CF8-9F78-4678-8C14-FA07561B1837}" type="pres">
      <dgm:prSet presAssocID="{AD3F44BB-FBDA-45CB-BA28-92BB1F62DDE6}" presName="shap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054DE-B31D-459C-873A-F1A165020916}" type="pres">
      <dgm:prSet presAssocID="{212633ED-C13B-44BF-A781-151AE67F918B}" presName="sibTrans" presStyleLbl="sibTrans2D1" presStyleIdx="6" presStyleCnt="8"/>
      <dgm:spPr/>
      <dgm:t>
        <a:bodyPr/>
        <a:lstStyle/>
        <a:p>
          <a:endParaRPr lang="en-US"/>
        </a:p>
      </dgm:t>
    </dgm:pt>
    <dgm:pt modelId="{D38DB263-9DA6-4816-8428-FE08E96901D7}" type="pres">
      <dgm:prSet presAssocID="{E39DB685-FDD3-4D64-88B0-87DD68ED8C04}" presName="middleNode" presStyleCnt="0"/>
      <dgm:spPr/>
    </dgm:pt>
    <dgm:pt modelId="{BBC0E16C-0BCF-46E4-9B02-4AABFC9CE2A1}" type="pres">
      <dgm:prSet presAssocID="{E39DB685-FDD3-4D64-88B0-87DD68ED8C04}" presName="padding" presStyleLbl="node1" presStyleIdx="6" presStyleCnt="9"/>
      <dgm:spPr/>
    </dgm:pt>
    <dgm:pt modelId="{EDCD8B5B-BE70-4461-AEE4-F7F071ED14E4}" type="pres">
      <dgm:prSet presAssocID="{E39DB685-FDD3-4D64-88B0-87DD68ED8C04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39AB6-86F3-4219-B35D-C0408EEA4AF9}" type="pres">
      <dgm:prSet presAssocID="{C031AB40-E151-4D23-A1D9-8FBA85B5FA8E}" presName="sibTrans" presStyleLbl="sibTrans2D1" presStyleIdx="7" presStyleCnt="8"/>
      <dgm:spPr/>
      <dgm:t>
        <a:bodyPr/>
        <a:lstStyle/>
        <a:p>
          <a:endParaRPr lang="en-US"/>
        </a:p>
      </dgm:t>
    </dgm:pt>
    <dgm:pt modelId="{466E6DB5-2F52-4DA2-A501-7CAA9F4B8278}" type="pres">
      <dgm:prSet presAssocID="{D40A868C-FE3E-4AEC-BA22-62AB72387A79}" presName="las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816514-C493-CA47-9C1F-FD7BC00C49EE}" type="presOf" srcId="{C031AB40-E151-4D23-A1D9-8FBA85B5FA8E}" destId="{57639AB6-86F3-4219-B35D-C0408EEA4AF9}" srcOrd="0" destOrd="0" presId="urn:microsoft.com/office/officeart/2005/8/layout/bProcess2"/>
    <dgm:cxn modelId="{B2A4E4B7-9180-904B-9A4B-D41691B351A4}" type="presOf" srcId="{75DBF967-80AC-4335-B425-35CACBFA1C06}" destId="{620454A0-9B42-444D-9D17-047F5D66CF5A}" srcOrd="0" destOrd="0" presId="urn:microsoft.com/office/officeart/2005/8/layout/bProcess2"/>
    <dgm:cxn modelId="{99903B19-D87C-CF40-BF56-D526461EADC9}" type="presOf" srcId="{9B1CA0CB-FDBA-485E-9BE7-E902FE6D0C4E}" destId="{89D14C14-8A25-4289-A1D8-B9DFB4096B87}" srcOrd="0" destOrd="0" presId="urn:microsoft.com/office/officeart/2005/8/layout/bProcess2"/>
    <dgm:cxn modelId="{8D89DCD2-C478-FA49-9C10-7ED35A0F8FCA}" type="presOf" srcId="{AD3F44BB-FBDA-45CB-BA28-92BB1F62DDE6}" destId="{791B5CF8-9F78-4678-8C14-FA07561B1837}" srcOrd="0" destOrd="0" presId="urn:microsoft.com/office/officeart/2005/8/layout/bProcess2"/>
    <dgm:cxn modelId="{4253AFC5-262F-CB45-B0D1-9E23D8E95C35}" type="presOf" srcId="{A4C52CF9-78DA-4E3D-8A5D-1F34FE1FBBE7}" destId="{E57260CD-9724-4750-991C-FA1914DDE925}" srcOrd="0" destOrd="0" presId="urn:microsoft.com/office/officeart/2005/8/layout/bProcess2"/>
    <dgm:cxn modelId="{8727AAA4-DE81-486E-956C-900541772BB3}" srcId="{9B1CA0CB-FDBA-485E-9BE7-E902FE6D0C4E}" destId="{D40A868C-FE3E-4AEC-BA22-62AB72387A79}" srcOrd="8" destOrd="0" parTransId="{2D2CFEE3-8E1C-4E95-A0DA-2543AC522BB1}" sibTransId="{649ECC34-4253-403F-BC09-883821A8919B}"/>
    <dgm:cxn modelId="{266C2F0B-B40E-5548-B575-252B02B7154E}" type="presOf" srcId="{709C3B7E-6347-4DC7-AB1A-81DD3605D113}" destId="{A8D88117-0259-4232-A01B-B57F38FBD23B}" srcOrd="0" destOrd="0" presId="urn:microsoft.com/office/officeart/2005/8/layout/bProcess2"/>
    <dgm:cxn modelId="{4C8E401F-E416-F541-9991-AC6D4688D89C}" type="presOf" srcId="{212633ED-C13B-44BF-A781-151AE67F918B}" destId="{0C1054DE-B31D-459C-873A-F1A165020916}" srcOrd="0" destOrd="0" presId="urn:microsoft.com/office/officeart/2005/8/layout/bProcess2"/>
    <dgm:cxn modelId="{B7F30716-9922-4B9F-8FE0-1FEE03099EDD}" srcId="{9B1CA0CB-FDBA-485E-9BE7-E902FE6D0C4E}" destId="{FE8121B1-2E34-4172-9ECF-28D01DB7863B}" srcOrd="0" destOrd="0" parTransId="{3A0AC162-2108-404C-B1B1-0D05330E4138}" sibTransId="{39C7BBF8-20E4-43A5-A69B-07A3C724FFC6}"/>
    <dgm:cxn modelId="{31175618-581C-4E5F-95B2-326C54635C6E}" srcId="{9B1CA0CB-FDBA-485E-9BE7-E902FE6D0C4E}" destId="{E39DB685-FDD3-4D64-88B0-87DD68ED8C04}" srcOrd="7" destOrd="0" parTransId="{CF05DB6C-FB7E-4837-B0ED-AF47678E0714}" sibTransId="{C031AB40-E151-4D23-A1D9-8FBA85B5FA8E}"/>
    <dgm:cxn modelId="{0ACC484B-EE48-49A7-8CB9-33F0D8C54054}" srcId="{9B1CA0CB-FDBA-485E-9BE7-E902FE6D0C4E}" destId="{709C3B7E-6347-4DC7-AB1A-81DD3605D113}" srcOrd="1" destOrd="0" parTransId="{4D80DC2C-5D36-4366-8AA4-3C72F1EDBA84}" sibTransId="{8DCF0C52-9672-43D1-A6E8-62CA5541432C}"/>
    <dgm:cxn modelId="{0090C04E-F18A-C84C-8DFB-319B717DBC9F}" type="presOf" srcId="{10DD079F-4BB7-4BFD-B777-076C721F3551}" destId="{595A69B3-7DEC-445A-BB49-E05B5AEACA5E}" srcOrd="0" destOrd="0" presId="urn:microsoft.com/office/officeart/2005/8/layout/bProcess2"/>
    <dgm:cxn modelId="{44130D12-24BD-4909-9847-04D4FFF5D532}" srcId="{9B1CA0CB-FDBA-485E-9BE7-E902FE6D0C4E}" destId="{C5698DD3-D3A7-409F-89DF-D7E5529E73C4}" srcOrd="3" destOrd="0" parTransId="{8833FC2F-EC02-4351-85D5-CA56B2295F14}" sibTransId="{A7BFCB32-E834-4119-802A-FC892892B521}"/>
    <dgm:cxn modelId="{E9BF0C85-4F5C-DE42-B6C4-18AD011C184A}" type="presOf" srcId="{FE8121B1-2E34-4172-9ECF-28D01DB7863B}" destId="{9FB92C37-9D09-4FF0-B836-530BC24A6B36}" srcOrd="0" destOrd="0" presId="urn:microsoft.com/office/officeart/2005/8/layout/bProcess2"/>
    <dgm:cxn modelId="{A840BEB7-346C-4E4E-ACBB-2616CD7DDBB7}" srcId="{9B1CA0CB-FDBA-485E-9BE7-E902FE6D0C4E}" destId="{AD3F44BB-FBDA-45CB-BA28-92BB1F62DDE6}" srcOrd="6" destOrd="0" parTransId="{C44D7219-8AAC-4E0E-B6FF-70E5A7307F77}" sibTransId="{212633ED-C13B-44BF-A781-151AE67F918B}"/>
    <dgm:cxn modelId="{16AD58D7-D27A-4C2F-AF2C-C1E523203D1B}" srcId="{9B1CA0CB-FDBA-485E-9BE7-E902FE6D0C4E}" destId="{10DD079F-4BB7-4BFD-B777-076C721F3551}" srcOrd="5" destOrd="0" parTransId="{9A685751-3373-4E84-8740-93CEA8261545}" sibTransId="{A4C52CF9-78DA-4E3D-8A5D-1F34FE1FBBE7}"/>
    <dgm:cxn modelId="{E525A04F-1B7C-0240-908C-FD7571D14A9A}" type="presOf" srcId="{8DCF0C52-9672-43D1-A6E8-62CA5541432C}" destId="{A0435E6B-A48F-4A1F-893E-9E4E854FD7C5}" srcOrd="0" destOrd="0" presId="urn:microsoft.com/office/officeart/2005/8/layout/bProcess2"/>
    <dgm:cxn modelId="{46C5977B-7F50-AF40-9CA6-6C03BC548223}" type="presOf" srcId="{A7BFCB32-E834-4119-802A-FC892892B521}" destId="{BBCF3DDC-01FC-4613-BD66-C4233ADE262F}" srcOrd="0" destOrd="0" presId="urn:microsoft.com/office/officeart/2005/8/layout/bProcess2"/>
    <dgm:cxn modelId="{23DADD04-7867-F348-9374-B28E2064488A}" type="presOf" srcId="{AD7A8814-AFA0-4CC7-AB02-E7D1FCB6219C}" destId="{710D6B5F-5E82-4340-BBE5-0AA0E788716C}" srcOrd="0" destOrd="0" presId="urn:microsoft.com/office/officeart/2005/8/layout/bProcess2"/>
    <dgm:cxn modelId="{6AEDDD5C-DFFA-C345-BB4F-0E2792B902C7}" type="presOf" srcId="{E39DB685-FDD3-4D64-88B0-87DD68ED8C04}" destId="{EDCD8B5B-BE70-4461-AEE4-F7F071ED14E4}" srcOrd="0" destOrd="0" presId="urn:microsoft.com/office/officeart/2005/8/layout/bProcess2"/>
    <dgm:cxn modelId="{92CBA238-EE3F-4E5C-9B18-164CE91D051E}" srcId="{9B1CA0CB-FDBA-485E-9BE7-E902FE6D0C4E}" destId="{75DBF967-80AC-4335-B425-35CACBFA1C06}" srcOrd="2" destOrd="0" parTransId="{18C220E9-61CB-41E1-939D-88CDED8A7F6F}" sibTransId="{FA9F68C2-C11E-4F73-91E1-51A7896A5374}"/>
    <dgm:cxn modelId="{11BDAA42-B2B3-1C4D-A770-06CB0005B7C0}" type="presOf" srcId="{C5698DD3-D3A7-409F-89DF-D7E5529E73C4}" destId="{C17981C4-2931-49EA-9166-9B7A193D55B5}" srcOrd="0" destOrd="0" presId="urn:microsoft.com/office/officeart/2005/8/layout/bProcess2"/>
    <dgm:cxn modelId="{0B9AF6A3-34BC-4D3B-8AC3-325D5B5BFBEE}" srcId="{9B1CA0CB-FDBA-485E-9BE7-E902FE6D0C4E}" destId="{72DE1808-EFB3-4719-8095-CA53DDA8B258}" srcOrd="4" destOrd="0" parTransId="{7F196C5E-4D90-4C5F-BDEB-4437B260B334}" sibTransId="{AD7A8814-AFA0-4CC7-AB02-E7D1FCB6219C}"/>
    <dgm:cxn modelId="{BDA679DF-D5CF-0E41-AE19-FBC9E9BC680A}" type="presOf" srcId="{FA9F68C2-C11E-4F73-91E1-51A7896A5374}" destId="{F59C4571-B642-4713-91F3-0472F1941672}" srcOrd="0" destOrd="0" presId="urn:microsoft.com/office/officeart/2005/8/layout/bProcess2"/>
    <dgm:cxn modelId="{8256030F-B0CD-E745-8C6D-F4875ED8115B}" type="presOf" srcId="{72DE1808-EFB3-4719-8095-CA53DDA8B258}" destId="{0FD4E278-0366-48E3-A293-E17BA8637E85}" srcOrd="0" destOrd="0" presId="urn:microsoft.com/office/officeart/2005/8/layout/bProcess2"/>
    <dgm:cxn modelId="{0CBAF03C-389D-FF49-86C5-DC439FF05180}" type="presOf" srcId="{D40A868C-FE3E-4AEC-BA22-62AB72387A79}" destId="{466E6DB5-2F52-4DA2-A501-7CAA9F4B8278}" srcOrd="0" destOrd="0" presId="urn:microsoft.com/office/officeart/2005/8/layout/bProcess2"/>
    <dgm:cxn modelId="{C08959A9-ED98-B842-9AA5-90CD07B8896B}" type="presOf" srcId="{39C7BBF8-20E4-43A5-A69B-07A3C724FFC6}" destId="{931E5082-09F5-4E19-8975-94D5368DF03D}" srcOrd="0" destOrd="0" presId="urn:microsoft.com/office/officeart/2005/8/layout/bProcess2"/>
    <dgm:cxn modelId="{CF1527AF-FA48-7341-AE88-6AD94A76359C}" type="presParOf" srcId="{89D14C14-8A25-4289-A1D8-B9DFB4096B87}" destId="{9FB92C37-9D09-4FF0-B836-530BC24A6B36}" srcOrd="0" destOrd="0" presId="urn:microsoft.com/office/officeart/2005/8/layout/bProcess2"/>
    <dgm:cxn modelId="{FE497516-404F-7A4A-8C53-6B7814AF4B04}" type="presParOf" srcId="{89D14C14-8A25-4289-A1D8-B9DFB4096B87}" destId="{931E5082-09F5-4E19-8975-94D5368DF03D}" srcOrd="1" destOrd="0" presId="urn:microsoft.com/office/officeart/2005/8/layout/bProcess2"/>
    <dgm:cxn modelId="{DDD17FC5-D03A-EE42-8CA5-E6DA692D75A5}" type="presParOf" srcId="{89D14C14-8A25-4289-A1D8-B9DFB4096B87}" destId="{49AC7EBE-89F3-4294-A70E-CF0E919DB2C5}" srcOrd="2" destOrd="0" presId="urn:microsoft.com/office/officeart/2005/8/layout/bProcess2"/>
    <dgm:cxn modelId="{E3CD6841-B6BD-DD42-AA39-62F3F344AB9A}" type="presParOf" srcId="{49AC7EBE-89F3-4294-A70E-CF0E919DB2C5}" destId="{AE7D1988-BF6B-46FF-BC52-26C631D14899}" srcOrd="0" destOrd="0" presId="urn:microsoft.com/office/officeart/2005/8/layout/bProcess2"/>
    <dgm:cxn modelId="{E9E38D05-B773-D640-83D8-9061BB61F5B1}" type="presParOf" srcId="{49AC7EBE-89F3-4294-A70E-CF0E919DB2C5}" destId="{A8D88117-0259-4232-A01B-B57F38FBD23B}" srcOrd="1" destOrd="0" presId="urn:microsoft.com/office/officeart/2005/8/layout/bProcess2"/>
    <dgm:cxn modelId="{80EA5636-1D28-DD41-91D9-C92D87DE8EA4}" type="presParOf" srcId="{89D14C14-8A25-4289-A1D8-B9DFB4096B87}" destId="{A0435E6B-A48F-4A1F-893E-9E4E854FD7C5}" srcOrd="3" destOrd="0" presId="urn:microsoft.com/office/officeart/2005/8/layout/bProcess2"/>
    <dgm:cxn modelId="{A1E9308F-66B5-2A47-BE5B-F3ABDDAB15D7}" type="presParOf" srcId="{89D14C14-8A25-4289-A1D8-B9DFB4096B87}" destId="{2EA6FB01-FC9F-40AF-BA3F-D56BB8830CFE}" srcOrd="4" destOrd="0" presId="urn:microsoft.com/office/officeart/2005/8/layout/bProcess2"/>
    <dgm:cxn modelId="{DEE81187-FCD0-C64D-8B26-BDC0C52E9021}" type="presParOf" srcId="{2EA6FB01-FC9F-40AF-BA3F-D56BB8830CFE}" destId="{BF13754B-1E0B-4F93-8924-C17AD115DE3F}" srcOrd="0" destOrd="0" presId="urn:microsoft.com/office/officeart/2005/8/layout/bProcess2"/>
    <dgm:cxn modelId="{E6C9345F-45CB-B44F-9C16-1C211D75445B}" type="presParOf" srcId="{2EA6FB01-FC9F-40AF-BA3F-D56BB8830CFE}" destId="{620454A0-9B42-444D-9D17-047F5D66CF5A}" srcOrd="1" destOrd="0" presId="urn:microsoft.com/office/officeart/2005/8/layout/bProcess2"/>
    <dgm:cxn modelId="{ABEBA605-3B86-2E48-A747-68FA8E347C38}" type="presParOf" srcId="{89D14C14-8A25-4289-A1D8-B9DFB4096B87}" destId="{F59C4571-B642-4713-91F3-0472F1941672}" srcOrd="5" destOrd="0" presId="urn:microsoft.com/office/officeart/2005/8/layout/bProcess2"/>
    <dgm:cxn modelId="{C49E90B8-9FBF-6B40-88F8-4C440E48E952}" type="presParOf" srcId="{89D14C14-8A25-4289-A1D8-B9DFB4096B87}" destId="{A93C7432-3049-4093-9F43-0CCC0A20D5D7}" srcOrd="6" destOrd="0" presId="urn:microsoft.com/office/officeart/2005/8/layout/bProcess2"/>
    <dgm:cxn modelId="{256741AC-2A3C-8249-B759-6B79C99E4089}" type="presParOf" srcId="{A93C7432-3049-4093-9F43-0CCC0A20D5D7}" destId="{40AA273B-A0C3-4EE5-AA7D-4125B0908165}" srcOrd="0" destOrd="0" presId="urn:microsoft.com/office/officeart/2005/8/layout/bProcess2"/>
    <dgm:cxn modelId="{9875E901-E097-3C49-B46C-E017C07C9A38}" type="presParOf" srcId="{A93C7432-3049-4093-9F43-0CCC0A20D5D7}" destId="{C17981C4-2931-49EA-9166-9B7A193D55B5}" srcOrd="1" destOrd="0" presId="urn:microsoft.com/office/officeart/2005/8/layout/bProcess2"/>
    <dgm:cxn modelId="{00A5B019-B51C-8542-A284-CE31DC3A32FA}" type="presParOf" srcId="{89D14C14-8A25-4289-A1D8-B9DFB4096B87}" destId="{BBCF3DDC-01FC-4613-BD66-C4233ADE262F}" srcOrd="7" destOrd="0" presId="urn:microsoft.com/office/officeart/2005/8/layout/bProcess2"/>
    <dgm:cxn modelId="{C845008D-CA80-AE42-A582-E5D641BB6EC5}" type="presParOf" srcId="{89D14C14-8A25-4289-A1D8-B9DFB4096B87}" destId="{5601F8B1-E45B-4D42-8363-77D5BF002234}" srcOrd="8" destOrd="0" presId="urn:microsoft.com/office/officeart/2005/8/layout/bProcess2"/>
    <dgm:cxn modelId="{893271FD-05F6-F347-9081-7291BF62AD7B}" type="presParOf" srcId="{5601F8B1-E45B-4D42-8363-77D5BF002234}" destId="{3B445E79-3BB4-4685-94A0-4D87C662CC4B}" srcOrd="0" destOrd="0" presId="urn:microsoft.com/office/officeart/2005/8/layout/bProcess2"/>
    <dgm:cxn modelId="{87EAD58C-E162-3947-BF12-A18D4785BDA1}" type="presParOf" srcId="{5601F8B1-E45B-4D42-8363-77D5BF002234}" destId="{0FD4E278-0366-48E3-A293-E17BA8637E85}" srcOrd="1" destOrd="0" presId="urn:microsoft.com/office/officeart/2005/8/layout/bProcess2"/>
    <dgm:cxn modelId="{AEF08357-212C-1242-A72E-E96DC5402507}" type="presParOf" srcId="{89D14C14-8A25-4289-A1D8-B9DFB4096B87}" destId="{710D6B5F-5E82-4340-BBE5-0AA0E788716C}" srcOrd="9" destOrd="0" presId="urn:microsoft.com/office/officeart/2005/8/layout/bProcess2"/>
    <dgm:cxn modelId="{AFC708B4-A434-4C41-BAD3-D406CD407AD9}" type="presParOf" srcId="{89D14C14-8A25-4289-A1D8-B9DFB4096B87}" destId="{BC0FE24D-6AB4-4E73-B1BE-2DE2B9E4254C}" srcOrd="10" destOrd="0" presId="urn:microsoft.com/office/officeart/2005/8/layout/bProcess2"/>
    <dgm:cxn modelId="{C1AFA5F6-15FD-C94D-9F9A-5A08D3694747}" type="presParOf" srcId="{BC0FE24D-6AB4-4E73-B1BE-2DE2B9E4254C}" destId="{4D20C6C1-3329-4102-8962-E45E815A1B57}" srcOrd="0" destOrd="0" presId="urn:microsoft.com/office/officeart/2005/8/layout/bProcess2"/>
    <dgm:cxn modelId="{3A725669-888D-0945-BBB6-D53C9876E95E}" type="presParOf" srcId="{BC0FE24D-6AB4-4E73-B1BE-2DE2B9E4254C}" destId="{595A69B3-7DEC-445A-BB49-E05B5AEACA5E}" srcOrd="1" destOrd="0" presId="urn:microsoft.com/office/officeart/2005/8/layout/bProcess2"/>
    <dgm:cxn modelId="{7829CCAE-6462-A84D-A11A-D4BEC3434B2A}" type="presParOf" srcId="{89D14C14-8A25-4289-A1D8-B9DFB4096B87}" destId="{E57260CD-9724-4750-991C-FA1914DDE925}" srcOrd="11" destOrd="0" presId="urn:microsoft.com/office/officeart/2005/8/layout/bProcess2"/>
    <dgm:cxn modelId="{06EF086C-F5FC-B249-B862-43B7BA3760F2}" type="presParOf" srcId="{89D14C14-8A25-4289-A1D8-B9DFB4096B87}" destId="{A310FBA2-D345-48B2-9C50-6F9A7CC9CF37}" srcOrd="12" destOrd="0" presId="urn:microsoft.com/office/officeart/2005/8/layout/bProcess2"/>
    <dgm:cxn modelId="{F59CE0BF-46F6-544B-B8B9-22BBF846102B}" type="presParOf" srcId="{A310FBA2-D345-48B2-9C50-6F9A7CC9CF37}" destId="{6BF2D9D1-60DC-4FB4-B53B-73FFEB55642B}" srcOrd="0" destOrd="0" presId="urn:microsoft.com/office/officeart/2005/8/layout/bProcess2"/>
    <dgm:cxn modelId="{F07D955F-0CAB-F74D-8ED8-15FD7B2AC0BC}" type="presParOf" srcId="{A310FBA2-D345-48B2-9C50-6F9A7CC9CF37}" destId="{791B5CF8-9F78-4678-8C14-FA07561B1837}" srcOrd="1" destOrd="0" presId="urn:microsoft.com/office/officeart/2005/8/layout/bProcess2"/>
    <dgm:cxn modelId="{8577E044-3317-0E4A-AB7E-366019D8D6DE}" type="presParOf" srcId="{89D14C14-8A25-4289-A1D8-B9DFB4096B87}" destId="{0C1054DE-B31D-459C-873A-F1A165020916}" srcOrd="13" destOrd="0" presId="urn:microsoft.com/office/officeart/2005/8/layout/bProcess2"/>
    <dgm:cxn modelId="{AFA8054C-B6C4-F748-B8EA-0A2B5B4EB1EA}" type="presParOf" srcId="{89D14C14-8A25-4289-A1D8-B9DFB4096B87}" destId="{D38DB263-9DA6-4816-8428-FE08E96901D7}" srcOrd="14" destOrd="0" presId="urn:microsoft.com/office/officeart/2005/8/layout/bProcess2"/>
    <dgm:cxn modelId="{E506875D-E406-564D-8744-612F320A3635}" type="presParOf" srcId="{D38DB263-9DA6-4816-8428-FE08E96901D7}" destId="{BBC0E16C-0BCF-46E4-9B02-4AABFC9CE2A1}" srcOrd="0" destOrd="0" presId="urn:microsoft.com/office/officeart/2005/8/layout/bProcess2"/>
    <dgm:cxn modelId="{FBF54C4E-493C-344C-A528-9CDDB823CABD}" type="presParOf" srcId="{D38DB263-9DA6-4816-8428-FE08E96901D7}" destId="{EDCD8B5B-BE70-4461-AEE4-F7F071ED14E4}" srcOrd="1" destOrd="0" presId="urn:microsoft.com/office/officeart/2005/8/layout/bProcess2"/>
    <dgm:cxn modelId="{16810716-63DA-AB43-8C0F-849DDE674EE4}" type="presParOf" srcId="{89D14C14-8A25-4289-A1D8-B9DFB4096B87}" destId="{57639AB6-86F3-4219-B35D-C0408EEA4AF9}" srcOrd="15" destOrd="0" presId="urn:microsoft.com/office/officeart/2005/8/layout/bProcess2"/>
    <dgm:cxn modelId="{5878AF1E-87DE-E04F-A9E7-491F173E50AC}" type="presParOf" srcId="{89D14C14-8A25-4289-A1D8-B9DFB4096B87}" destId="{466E6DB5-2F52-4DA2-A501-7CAA9F4B8278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92C37-9D09-4FF0-B836-530BC24A6B36}">
      <dsp:nvSpPr>
        <dsp:cNvPr id="0" name=""/>
        <dsp:cNvSpPr/>
      </dsp:nvSpPr>
      <dsp:spPr>
        <a:xfrm>
          <a:off x="1172" y="35528"/>
          <a:ext cx="1371491" cy="13714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Testing</a:t>
          </a:r>
        </a:p>
      </dsp:txBody>
      <dsp:txXfrm>
        <a:off x="202022" y="236378"/>
        <a:ext cx="969791" cy="969791"/>
      </dsp:txXfrm>
    </dsp:sp>
    <dsp:sp modelId="{931E5082-09F5-4E19-8975-94D5368DF03D}">
      <dsp:nvSpPr>
        <dsp:cNvPr id="0" name=""/>
        <dsp:cNvSpPr/>
      </dsp:nvSpPr>
      <dsp:spPr>
        <a:xfrm rot="10800000">
          <a:off x="446907" y="1584114"/>
          <a:ext cx="480022" cy="375439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88117-0259-4232-A01B-B57F38FBD23B}">
      <dsp:nvSpPr>
        <dsp:cNvPr id="0" name=""/>
        <dsp:cNvSpPr/>
      </dsp:nvSpPr>
      <dsp:spPr>
        <a:xfrm>
          <a:off x="229525" y="2115395"/>
          <a:ext cx="914785" cy="914785"/>
        </a:xfrm>
        <a:prstGeom prst="ellipse">
          <a:avLst/>
        </a:prstGeom>
        <a:solidFill>
          <a:schemeClr val="accent3">
            <a:hueOff val="-266816"/>
            <a:satOff val="-3363"/>
            <a:lumOff val="22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Verify</a:t>
          </a:r>
        </a:p>
      </dsp:txBody>
      <dsp:txXfrm>
        <a:off x="363492" y="2249362"/>
        <a:ext cx="646851" cy="646851"/>
      </dsp:txXfrm>
    </dsp:sp>
    <dsp:sp modelId="{A0435E6B-A48F-4A1F-893E-9E4E854FD7C5}">
      <dsp:nvSpPr>
        <dsp:cNvPr id="0" name=""/>
        <dsp:cNvSpPr/>
      </dsp:nvSpPr>
      <dsp:spPr>
        <a:xfrm rot="5400000">
          <a:off x="1486151" y="2385069"/>
          <a:ext cx="480022" cy="375439"/>
        </a:xfrm>
        <a:prstGeom prst="triangle">
          <a:avLst/>
        </a:prstGeom>
        <a:solidFill>
          <a:schemeClr val="accent3">
            <a:hueOff val="-304932"/>
            <a:satOff val="-3843"/>
            <a:lumOff val="26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454A0-9B42-444D-9D17-047F5D66CF5A}">
      <dsp:nvSpPr>
        <dsp:cNvPr id="0" name=""/>
        <dsp:cNvSpPr/>
      </dsp:nvSpPr>
      <dsp:spPr>
        <a:xfrm>
          <a:off x="2286763" y="2115395"/>
          <a:ext cx="914785" cy="914785"/>
        </a:xfrm>
        <a:prstGeom prst="ellipse">
          <a:avLst/>
        </a:prstGeom>
        <a:solidFill>
          <a:schemeClr val="accent3">
            <a:hueOff val="-533632"/>
            <a:satOff val="-6726"/>
            <a:lumOff val="45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Design</a:t>
          </a:r>
        </a:p>
      </dsp:txBody>
      <dsp:txXfrm>
        <a:off x="2420730" y="2249362"/>
        <a:ext cx="646851" cy="646851"/>
      </dsp:txXfrm>
    </dsp:sp>
    <dsp:sp modelId="{F59C4571-B642-4713-91F3-0472F1941672}">
      <dsp:nvSpPr>
        <dsp:cNvPr id="0" name=""/>
        <dsp:cNvSpPr/>
      </dsp:nvSpPr>
      <dsp:spPr>
        <a:xfrm>
          <a:off x="2504145" y="1448686"/>
          <a:ext cx="480022" cy="375439"/>
        </a:xfrm>
        <a:prstGeom prst="triangle">
          <a:avLst/>
        </a:prstGeom>
        <a:solidFill>
          <a:schemeClr val="accent3">
            <a:hueOff val="-609865"/>
            <a:satOff val="-7686"/>
            <a:lumOff val="52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981C4-2931-49EA-9166-9B7A193D55B5}">
      <dsp:nvSpPr>
        <dsp:cNvPr id="0" name=""/>
        <dsp:cNvSpPr/>
      </dsp:nvSpPr>
      <dsp:spPr>
        <a:xfrm>
          <a:off x="2286763" y="263881"/>
          <a:ext cx="914785" cy="914785"/>
        </a:xfrm>
        <a:prstGeom prst="ellipse">
          <a:avLst/>
        </a:prstGeom>
        <a:solidFill>
          <a:schemeClr val="accent3">
            <a:hueOff val="-800448"/>
            <a:satOff val="-10088"/>
            <a:lumOff val="683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Coding</a:t>
          </a:r>
        </a:p>
      </dsp:txBody>
      <dsp:txXfrm>
        <a:off x="2420730" y="397848"/>
        <a:ext cx="646851" cy="646851"/>
      </dsp:txXfrm>
    </dsp:sp>
    <dsp:sp modelId="{BBCF3DDC-01FC-4613-BD66-C4233ADE262F}">
      <dsp:nvSpPr>
        <dsp:cNvPr id="0" name=""/>
        <dsp:cNvSpPr/>
      </dsp:nvSpPr>
      <dsp:spPr>
        <a:xfrm rot="5400000">
          <a:off x="3543389" y="533554"/>
          <a:ext cx="480022" cy="375439"/>
        </a:xfrm>
        <a:prstGeom prst="triangle">
          <a:avLst/>
        </a:prstGeom>
        <a:solidFill>
          <a:schemeClr val="accent3">
            <a:hueOff val="-914797"/>
            <a:satOff val="-11529"/>
            <a:lumOff val="78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4E278-0366-48E3-A293-E17BA8637E85}">
      <dsp:nvSpPr>
        <dsp:cNvPr id="0" name=""/>
        <dsp:cNvSpPr/>
      </dsp:nvSpPr>
      <dsp:spPr>
        <a:xfrm>
          <a:off x="4344001" y="263881"/>
          <a:ext cx="914785" cy="914785"/>
        </a:xfrm>
        <a:prstGeom prst="ellipse">
          <a:avLst/>
        </a:prstGeom>
        <a:solidFill>
          <a:schemeClr val="accent3">
            <a:hueOff val="-1067264"/>
            <a:satOff val="-13451"/>
            <a:lumOff val="91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Design</a:t>
          </a:r>
        </a:p>
      </dsp:txBody>
      <dsp:txXfrm>
        <a:off x="4477968" y="397848"/>
        <a:ext cx="646851" cy="646851"/>
      </dsp:txXfrm>
    </dsp:sp>
    <dsp:sp modelId="{710D6B5F-5E82-4340-BBE5-0AA0E788716C}">
      <dsp:nvSpPr>
        <dsp:cNvPr id="0" name=""/>
        <dsp:cNvSpPr/>
      </dsp:nvSpPr>
      <dsp:spPr>
        <a:xfrm rot="10800000">
          <a:off x="4561382" y="1469937"/>
          <a:ext cx="480022" cy="375439"/>
        </a:xfrm>
        <a:prstGeom prst="triangle">
          <a:avLst/>
        </a:prstGeom>
        <a:solidFill>
          <a:schemeClr val="accent3">
            <a:hueOff val="-1219730"/>
            <a:satOff val="-15373"/>
            <a:lumOff val="104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A69B3-7DEC-445A-BB49-E05B5AEACA5E}">
      <dsp:nvSpPr>
        <dsp:cNvPr id="0" name=""/>
        <dsp:cNvSpPr/>
      </dsp:nvSpPr>
      <dsp:spPr>
        <a:xfrm>
          <a:off x="4344001" y="2115395"/>
          <a:ext cx="914785" cy="914785"/>
        </a:xfrm>
        <a:prstGeom prst="ellipse">
          <a:avLst/>
        </a:prstGeom>
        <a:solidFill>
          <a:schemeClr val="accent3">
            <a:hueOff val="-1334080"/>
            <a:satOff val="-16814"/>
            <a:lumOff val="113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Testing</a:t>
          </a:r>
        </a:p>
      </dsp:txBody>
      <dsp:txXfrm>
        <a:off x="4477968" y="2249362"/>
        <a:ext cx="646851" cy="646851"/>
      </dsp:txXfrm>
    </dsp:sp>
    <dsp:sp modelId="{E57260CD-9724-4750-991C-FA1914DDE925}">
      <dsp:nvSpPr>
        <dsp:cNvPr id="0" name=""/>
        <dsp:cNvSpPr/>
      </dsp:nvSpPr>
      <dsp:spPr>
        <a:xfrm rot="5400000">
          <a:off x="5600627" y="2385069"/>
          <a:ext cx="480022" cy="375439"/>
        </a:xfrm>
        <a:prstGeom prst="triangle">
          <a:avLst/>
        </a:prstGeom>
        <a:solidFill>
          <a:schemeClr val="accent3">
            <a:hueOff val="-1524662"/>
            <a:satOff val="-19216"/>
            <a:lumOff val="130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B5CF8-9F78-4678-8C14-FA07561B1837}">
      <dsp:nvSpPr>
        <dsp:cNvPr id="0" name=""/>
        <dsp:cNvSpPr/>
      </dsp:nvSpPr>
      <dsp:spPr>
        <a:xfrm>
          <a:off x="6401239" y="2115395"/>
          <a:ext cx="914785" cy="914785"/>
        </a:xfrm>
        <a:prstGeom prst="ellipse">
          <a:avLst/>
        </a:prstGeom>
        <a:solidFill>
          <a:schemeClr val="accent3">
            <a:hueOff val="-1600895"/>
            <a:satOff val="-20177"/>
            <a:lumOff val="136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Verify</a:t>
          </a:r>
        </a:p>
      </dsp:txBody>
      <dsp:txXfrm>
        <a:off x="6535206" y="2249362"/>
        <a:ext cx="646851" cy="646851"/>
      </dsp:txXfrm>
    </dsp:sp>
    <dsp:sp modelId="{0C1054DE-B31D-459C-873A-F1A165020916}">
      <dsp:nvSpPr>
        <dsp:cNvPr id="0" name=""/>
        <dsp:cNvSpPr/>
      </dsp:nvSpPr>
      <dsp:spPr>
        <a:xfrm>
          <a:off x="6618620" y="1448686"/>
          <a:ext cx="480022" cy="375439"/>
        </a:xfrm>
        <a:prstGeom prst="triangle">
          <a:avLst/>
        </a:prstGeom>
        <a:solidFill>
          <a:schemeClr val="accent3">
            <a:hueOff val="-1829595"/>
            <a:satOff val="-23059"/>
            <a:lumOff val="156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D8B5B-BE70-4461-AEE4-F7F071ED14E4}">
      <dsp:nvSpPr>
        <dsp:cNvPr id="0" name=""/>
        <dsp:cNvSpPr/>
      </dsp:nvSpPr>
      <dsp:spPr>
        <a:xfrm>
          <a:off x="6401239" y="263881"/>
          <a:ext cx="914785" cy="914785"/>
        </a:xfrm>
        <a:prstGeom prst="ellipse">
          <a:avLst/>
        </a:prstGeom>
        <a:solidFill>
          <a:schemeClr val="accent3">
            <a:hueOff val="-1867711"/>
            <a:satOff val="-23539"/>
            <a:lumOff val="159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Design</a:t>
          </a:r>
        </a:p>
      </dsp:txBody>
      <dsp:txXfrm>
        <a:off x="6535206" y="397848"/>
        <a:ext cx="646851" cy="646851"/>
      </dsp:txXfrm>
    </dsp:sp>
    <dsp:sp modelId="{57639AB6-86F3-4219-B35D-C0408EEA4AF9}">
      <dsp:nvSpPr>
        <dsp:cNvPr id="0" name=""/>
        <dsp:cNvSpPr/>
      </dsp:nvSpPr>
      <dsp:spPr>
        <a:xfrm rot="5400000">
          <a:off x="7543688" y="533554"/>
          <a:ext cx="480022" cy="375439"/>
        </a:xfrm>
        <a:prstGeom prst="triangle">
          <a:avLst/>
        </a:prstGeom>
        <a:solidFill>
          <a:schemeClr val="accent3">
            <a:hueOff val="-2134527"/>
            <a:satOff val="-26902"/>
            <a:lumOff val="182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E6DB5-2F52-4DA2-A501-7CAA9F4B8278}">
      <dsp:nvSpPr>
        <dsp:cNvPr id="0" name=""/>
        <dsp:cNvSpPr/>
      </dsp:nvSpPr>
      <dsp:spPr>
        <a:xfrm>
          <a:off x="8230123" y="35528"/>
          <a:ext cx="1371491" cy="1371491"/>
        </a:xfrm>
        <a:prstGeom prst="ellipse">
          <a:avLst/>
        </a:prstGeom>
        <a:solidFill>
          <a:schemeClr val="accent3">
            <a:hueOff val="-2134527"/>
            <a:satOff val="-26902"/>
            <a:lumOff val="182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Coding</a:t>
          </a:r>
        </a:p>
      </dsp:txBody>
      <dsp:txXfrm>
        <a:off x="8430973" y="236378"/>
        <a:ext cx="969791" cy="96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85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39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37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1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45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44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68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4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1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9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6BAC-0AA4-4820-976E-57261356A5D6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93075B-CC98-4BCB-9AF1-3CBACFB84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1AAA1F-3004-43D0-A436-81B9B57C5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By: Kyle </a:t>
            </a:r>
            <a:r>
              <a:rPr lang="en-US" dirty="0" err="1"/>
              <a:t>Vessey</a:t>
            </a:r>
            <a:r>
              <a:rPr lang="en-US" dirty="0"/>
              <a:t>, Brandon Popson, </a:t>
            </a:r>
            <a:r>
              <a:rPr lang="en-US" dirty="0" err="1"/>
              <a:t>Nhat</a:t>
            </a:r>
            <a:r>
              <a:rPr lang="en-US" dirty="0"/>
              <a:t> Nguyen</a:t>
            </a:r>
            <a:r>
              <a:rPr lang="en-US" dirty="0" smtClean="0"/>
              <a:t>, Joshua </a:t>
            </a:r>
            <a:r>
              <a:rPr lang="en-US" dirty="0"/>
              <a:t>Reese and Hung </a:t>
            </a:r>
            <a:r>
              <a:rPr lang="en-US" dirty="0" smtClean="0"/>
              <a:t>Ngo</a:t>
            </a:r>
          </a:p>
          <a:p>
            <a:r>
              <a:rPr lang="en-US" dirty="0" smtClean="0"/>
              <a:t>Using </a:t>
            </a:r>
            <a:r>
              <a:rPr lang="en-US" dirty="0"/>
              <a:t>“Ruby on Rails”</a:t>
            </a:r>
          </a:p>
        </p:txBody>
      </p:sp>
    </p:spTree>
    <p:extLst>
      <p:ext uri="{BB962C8B-B14F-4D97-AF65-F5344CB8AC3E}">
        <p14:creationId xmlns:p14="http://schemas.microsoft.com/office/powerpoint/2010/main" val="79817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5AE664-C6BE-43D9-A92C-492D5001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32633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organization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6" y="2002559"/>
            <a:ext cx="5934502" cy="4420599"/>
          </a:xfrm>
        </p:spPr>
      </p:pic>
    </p:spTree>
    <p:extLst>
      <p:ext uri="{BB962C8B-B14F-4D97-AF65-F5344CB8AC3E}">
        <p14:creationId xmlns:p14="http://schemas.microsoft.com/office/powerpoint/2010/main" val="228305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CC6880-1E0D-4DC1-AA49-9FF7E5C6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Model – (Democratic)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61" y="2002559"/>
            <a:ext cx="5916891" cy="4056307"/>
          </a:xfrm>
        </p:spPr>
      </p:pic>
    </p:spTree>
    <p:extLst>
      <p:ext uri="{BB962C8B-B14F-4D97-AF65-F5344CB8AC3E}">
        <p14:creationId xmlns:p14="http://schemas.microsoft.com/office/powerpoint/2010/main" val="215763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Iterative Life cycle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30300" y="2171700"/>
          <a:ext cx="9602788" cy="329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65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FD381-9F84-453C-B3AE-736D835E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45" y="886822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GitHub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28" y="1936057"/>
            <a:ext cx="7022907" cy="4565412"/>
          </a:xfrm>
        </p:spPr>
      </p:pic>
    </p:spTree>
    <p:extLst>
      <p:ext uri="{BB962C8B-B14F-4D97-AF65-F5344CB8AC3E}">
        <p14:creationId xmlns:p14="http://schemas.microsoft.com/office/powerpoint/2010/main" val="407396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875757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Software project management plan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24" y="1400375"/>
            <a:ext cx="3782552" cy="46890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29" y="1400374"/>
            <a:ext cx="3883859" cy="46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80369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Test Case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6" y="1436378"/>
            <a:ext cx="8321301" cy="4336453"/>
          </a:xfrm>
        </p:spPr>
      </p:pic>
    </p:spTree>
    <p:extLst>
      <p:ext uri="{BB962C8B-B14F-4D97-AF65-F5344CB8AC3E}">
        <p14:creationId xmlns:p14="http://schemas.microsoft.com/office/powerpoint/2010/main" val="57113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69" y="79538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Relationship Diagram</a:t>
            </a:r>
          </a:p>
        </p:txBody>
      </p:sp>
      <p:pic>
        <p:nvPicPr>
          <p:cNvPr id="1026" name="Picture 2" descr="ttps://raw.githubusercontent.com/KVessey/SoftwareEngineeringLMS/master/LMS%20-%20Entity%20Relationship%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17" y="1844618"/>
            <a:ext cx="6892778" cy="422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67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Class-responsibility-collaboration (CRC) cards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9069F25-8A08-4F9A-9814-0BB879EBF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002559"/>
            <a:ext cx="4248346" cy="391208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16" y="2002559"/>
            <a:ext cx="5429707" cy="39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335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269</TotalTime>
  <Words>60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Arial</vt:lpstr>
      <vt:lpstr>Gallery</vt:lpstr>
      <vt:lpstr>Learning Management System</vt:lpstr>
      <vt:lpstr>Team organization</vt:lpstr>
      <vt:lpstr>Team Model – (Democratic) </vt:lpstr>
      <vt:lpstr>Iterative Life cycle</vt:lpstr>
      <vt:lpstr>GitHub </vt:lpstr>
      <vt:lpstr>Software project management plan</vt:lpstr>
      <vt:lpstr>Test Case</vt:lpstr>
      <vt:lpstr>Relationship Diagram</vt:lpstr>
      <vt:lpstr>Class-responsibility-collaboration (CRC) cards</vt:lpstr>
      <vt:lpstr>Fin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Charlie ngo</dc:creator>
  <cp:lastModifiedBy>Popson, Brandon L</cp:lastModifiedBy>
  <cp:revision>20</cp:revision>
  <dcterms:created xsi:type="dcterms:W3CDTF">2018-11-25T20:53:45Z</dcterms:created>
  <dcterms:modified xsi:type="dcterms:W3CDTF">2018-11-26T22:14:12Z</dcterms:modified>
</cp:coreProperties>
</file>