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7" autoAdjust="0"/>
    <p:restoredTop sz="94660"/>
  </p:normalViewPr>
  <p:slideViewPr>
    <p:cSldViewPr snapToGrid="0">
      <p:cViewPr varScale="1">
        <p:scale>
          <a:sx n="49" d="100"/>
          <a:sy n="49" d="100"/>
        </p:scale>
        <p:origin x="72" y="1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6BAC-0AA4-4820-976E-57261356A5D6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5B302D80-CE2D-488F-8D8D-A493065ECCBF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4859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6BAC-0AA4-4820-976E-57261356A5D6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2D80-CE2D-488F-8D8D-A493065ECCBF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5392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6BAC-0AA4-4820-976E-57261356A5D6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2D80-CE2D-488F-8D8D-A493065ECCBF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1376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582F6BAC-0AA4-4820-976E-57261356A5D6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2D80-CE2D-488F-8D8D-A493065ECCBF}" type="slidenum">
              <a:rPr lang="en-US" smtClean="0"/>
              <a:t>‹#›</a:t>
            </a:fld>
            <a:endParaRPr 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716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6BAC-0AA4-4820-976E-57261356A5D6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2D80-CE2D-488F-8D8D-A493065ECCBF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5459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6BAC-0AA4-4820-976E-57261356A5D6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2D80-CE2D-488F-8D8D-A493065ECCBF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8441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6BAC-0AA4-4820-976E-57261356A5D6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2D80-CE2D-488F-8D8D-A493065ECCBF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868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6BAC-0AA4-4820-976E-57261356A5D6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2D80-CE2D-488F-8D8D-A493065ECCBF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8432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6BAC-0AA4-4820-976E-57261356A5D6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2D80-CE2D-488F-8D8D-A493065E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67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6BAC-0AA4-4820-976E-57261356A5D6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2D80-CE2D-488F-8D8D-A493065ECCBF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2114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582F6BAC-0AA4-4820-976E-57261356A5D6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5B302D80-CE2D-488F-8D8D-A493065ECCBF}" type="slidenum">
              <a:rPr lang="en-US" smtClean="0"/>
              <a:t>‹#›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5977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F6BAC-0AA4-4820-976E-57261356A5D6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B302D80-CE2D-488F-8D8D-A493065E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76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3075B-CC98-4BCB-9AF1-3CBACFB843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Learning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1AAA1F-3004-43D0-A436-81B9B57C5B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Kyle, Brandon, Matt, Hung, and Joshua</a:t>
            </a:r>
          </a:p>
        </p:txBody>
      </p:sp>
    </p:spTree>
    <p:extLst>
      <p:ext uri="{BB962C8B-B14F-4D97-AF65-F5344CB8AC3E}">
        <p14:creationId xmlns:p14="http://schemas.microsoft.com/office/powerpoint/2010/main" val="798175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C6880-1E0D-4DC1-AA49-9FF7E5C69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FFF1B-23F5-4176-8C76-582ED33C5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36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DBC14-F96C-40BA-87CA-B39435BCE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B7A50-9C9A-4D0A-A1F6-5581EECF0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44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FD381-9F84-453C-B3AE-736D835ED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5B8D0-E827-40A7-B511-015BCFBDB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69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C5EC0-A108-4E89-AF64-28188FDEF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F0085-CDC7-4DAB-8B9D-E91F518BB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requirement and analysis workflow related artifacts used in this project. For example, use-case diagrams, software project management plan, prototype for identifying basic requirements, and so forth.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748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3855A-1965-4D08-9715-6104C2DF7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3F1D1-7BD0-4830-8E4F-30CA4C2FD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design and implementation workflow related artifacts used in this project. For example, class diagrams, interaction diagrams, sequence diagrams, CRC cards, source codes, and so forth.</a:t>
            </a:r>
          </a:p>
        </p:txBody>
      </p:sp>
    </p:spTree>
    <p:extLst>
      <p:ext uri="{BB962C8B-B14F-4D97-AF65-F5344CB8AC3E}">
        <p14:creationId xmlns:p14="http://schemas.microsoft.com/office/powerpoint/2010/main" val="4079380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2AE4D-408C-4152-9DC4-2D4AFA1D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B1F93-79D1-4B74-88AD-BC5395F46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(5) Show test workflow related artifacts like unit test cases, integration test, product test, and so forth.</a:t>
            </a:r>
          </a:p>
        </p:txBody>
      </p:sp>
    </p:spTree>
    <p:extLst>
      <p:ext uri="{BB962C8B-B14F-4D97-AF65-F5344CB8AC3E}">
        <p14:creationId xmlns:p14="http://schemas.microsoft.com/office/powerpoint/2010/main" val="273975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07DFD-F0A7-4513-83B5-4989B137E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DA3CD-8E90-4D4D-95AE-BB463905F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(6) Run your software like user login, course add-in/drop-off, GPA calculation, user adding/deleting, course management, and so forth.</a:t>
            </a:r>
          </a:p>
        </p:txBody>
      </p:sp>
    </p:spTree>
    <p:extLst>
      <p:ext uri="{BB962C8B-B14F-4D97-AF65-F5344CB8AC3E}">
        <p14:creationId xmlns:p14="http://schemas.microsoft.com/office/powerpoint/2010/main" val="1688740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AE664-C6BE-43D9-A92C-492D5001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49670-164A-49CD-96A2-F5F6EACB8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3275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115</TotalTime>
  <Words>144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Gallery</vt:lpstr>
      <vt:lpstr>Learning Management System</vt:lpstr>
      <vt:lpstr>Team organization</vt:lpstr>
      <vt:lpstr>Team model</vt:lpstr>
      <vt:lpstr>Github stuff</vt:lpstr>
      <vt:lpstr>PowerPoint Presentation</vt:lpstr>
      <vt:lpstr>PowerPoint Presentation</vt:lpstr>
      <vt:lpstr>PowerPoint Presentation</vt:lpstr>
      <vt:lpstr>Hyper link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Management System</dc:title>
  <dc:creator>Charlie ngo</dc:creator>
  <cp:lastModifiedBy>Charlie ngo</cp:lastModifiedBy>
  <cp:revision>4</cp:revision>
  <dcterms:created xsi:type="dcterms:W3CDTF">2018-11-25T20:53:45Z</dcterms:created>
  <dcterms:modified xsi:type="dcterms:W3CDTF">2018-11-25T22:49:07Z</dcterms:modified>
</cp:coreProperties>
</file>