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5" r:id="rId3"/>
    <p:sldId id="257" r:id="rId4"/>
    <p:sldId id="268" r:id="rId5"/>
    <p:sldId id="259" r:id="rId6"/>
    <p:sldId id="266" r:id="rId7"/>
    <p:sldId id="267" r:id="rId8"/>
    <p:sldId id="260" r:id="rId9"/>
    <p:sldId id="270" r:id="rId10"/>
    <p:sldId id="261" r:id="rId11"/>
    <p:sldId id="26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8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3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1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45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44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6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4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9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6BAC-0AA4-4820-976E-57261356A5D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302D80-CE2D-488F-8D8D-A493065E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075B-CC98-4BCB-9AF1-3CBACFB84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AAA1F-3004-43D0-A436-81B9B57C5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Kyle </a:t>
            </a:r>
            <a:r>
              <a:rPr lang="en-US" dirty="0" err="1"/>
              <a:t>Vessey</a:t>
            </a:r>
            <a:r>
              <a:rPr lang="en-US" dirty="0"/>
              <a:t>, Brandon </a:t>
            </a:r>
            <a:r>
              <a:rPr lang="en-US" dirty="0" err="1"/>
              <a:t>Popson</a:t>
            </a:r>
            <a:r>
              <a:rPr lang="en-US" dirty="0"/>
              <a:t>, </a:t>
            </a:r>
            <a:r>
              <a:rPr lang="en-US" dirty="0" err="1"/>
              <a:t>Nhat</a:t>
            </a:r>
            <a:r>
              <a:rPr lang="en-US" dirty="0"/>
              <a:t> </a:t>
            </a:r>
            <a:r>
              <a:rPr lang="en-US" dirty="0" err="1"/>
              <a:t>Nguyen,Joshua</a:t>
            </a:r>
            <a:r>
              <a:rPr lang="en-US" dirty="0"/>
              <a:t> Reese and Hung Ngo . Using “Ruby on Rails”</a:t>
            </a:r>
          </a:p>
        </p:txBody>
      </p:sp>
    </p:spTree>
    <p:extLst>
      <p:ext uri="{BB962C8B-B14F-4D97-AF65-F5344CB8AC3E}">
        <p14:creationId xmlns:p14="http://schemas.microsoft.com/office/powerpoint/2010/main" val="79817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855A-1965-4D08-9715-6104C2DF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F1D1-7BD0-4830-8E4F-30CA4C2F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design and implementation workflow related artifacts used in this project. For example, class diagrams, interaction diagrams, sequence diagrams, CRC cards, source codes,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407938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Class-responsibility-collaboration (CRC) cards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069F25-8A08-4F9A-9814-0BB879EBF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70" y="2002559"/>
            <a:ext cx="4248346" cy="3912087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1B9BBB-C7D4-4CCD-A1C9-BCE79200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92" y="2002559"/>
            <a:ext cx="4670377" cy="39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3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AE4D-408C-4152-9DC4-2D4AFA1D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1F93-79D1-4B74-88AD-BC5395F4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(5) </a:t>
            </a:r>
            <a:r>
              <a:rPr lang="en-US" dirty="0">
                <a:solidFill>
                  <a:srgbClr val="FF0000"/>
                </a:solidFill>
              </a:rPr>
              <a:t>Show test workflow related artifacts like unit test cases</a:t>
            </a:r>
            <a:r>
              <a:rPr lang="en-US" dirty="0"/>
              <a:t>, integration test, product test,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7397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7DFD-F0A7-4513-83B5-4989B137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A3CD-8E90-4D4D-95AE-BB463905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(6) Run your software like user login, course add-in/drop-off, GPA calculation, user adding/deleting, course management, and so forth.</a:t>
            </a:r>
          </a:p>
        </p:txBody>
      </p:sp>
    </p:spTree>
    <p:extLst>
      <p:ext uri="{BB962C8B-B14F-4D97-AF65-F5344CB8AC3E}">
        <p14:creationId xmlns:p14="http://schemas.microsoft.com/office/powerpoint/2010/main" val="168874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664-C6BE-43D9-A92C-492D5001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32633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organization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03" y="2002559"/>
            <a:ext cx="5282073" cy="3934606"/>
          </a:xfrm>
        </p:spPr>
      </p:pic>
    </p:spTree>
    <p:extLst>
      <p:ext uri="{BB962C8B-B14F-4D97-AF65-F5344CB8AC3E}">
        <p14:creationId xmlns:p14="http://schemas.microsoft.com/office/powerpoint/2010/main" val="228305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6880-1E0D-4DC1-AA49-9FF7E5C6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Model – (Democratic)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14" y="1628253"/>
            <a:ext cx="5916891" cy="4056307"/>
          </a:xfrm>
        </p:spPr>
      </p:pic>
    </p:spTree>
    <p:extLst>
      <p:ext uri="{BB962C8B-B14F-4D97-AF65-F5344CB8AC3E}">
        <p14:creationId xmlns:p14="http://schemas.microsoft.com/office/powerpoint/2010/main" val="215763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Iterative Life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20882" r="6437" b="5475"/>
          <a:stretch/>
        </p:blipFill>
        <p:spPr>
          <a:xfrm>
            <a:off x="2783074" y="2002559"/>
            <a:ext cx="6297666" cy="3744041"/>
          </a:xfrm>
        </p:spPr>
      </p:pic>
    </p:spTree>
    <p:extLst>
      <p:ext uri="{BB962C8B-B14F-4D97-AF65-F5344CB8AC3E}">
        <p14:creationId xmlns:p14="http://schemas.microsoft.com/office/powerpoint/2010/main" val="305765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D381-9F84-453C-B3AE-736D835E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45" y="886822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GitHub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63" y="1477941"/>
            <a:ext cx="7022907" cy="4565412"/>
          </a:xfrm>
        </p:spPr>
      </p:pic>
    </p:spTree>
    <p:extLst>
      <p:ext uri="{BB962C8B-B14F-4D97-AF65-F5344CB8AC3E}">
        <p14:creationId xmlns:p14="http://schemas.microsoft.com/office/powerpoint/2010/main" val="407396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75757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Software project management plan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4" y="1400375"/>
            <a:ext cx="3782552" cy="46890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29" y="1400374"/>
            <a:ext cx="3883859" cy="46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03695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Test Case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6" y="1436378"/>
            <a:ext cx="8321301" cy="4336453"/>
          </a:xfrm>
        </p:spPr>
      </p:pic>
    </p:spTree>
    <p:extLst>
      <p:ext uri="{BB962C8B-B14F-4D97-AF65-F5344CB8AC3E}">
        <p14:creationId xmlns:p14="http://schemas.microsoft.com/office/powerpoint/2010/main" val="57113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5EC0-A108-4E89-AF64-28188FDE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0085-CDC7-4DAB-8B9D-E91F518B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requirement and analysis workflow related artifacts used in this project. For example, use-case diagrams, </a:t>
            </a:r>
            <a:r>
              <a:rPr lang="en-US" dirty="0">
                <a:solidFill>
                  <a:srgbClr val="FF0000"/>
                </a:solidFill>
              </a:rPr>
              <a:t>software project management </a:t>
            </a:r>
            <a:r>
              <a:rPr lang="en-US" dirty="0"/>
              <a:t>plan, prototype for identifying basic requirements, and so forth.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4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69" y="795383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Relationship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r="520" b="2933"/>
          <a:stretch/>
        </p:blipFill>
        <p:spPr>
          <a:xfrm>
            <a:off x="2760079" y="1844618"/>
            <a:ext cx="6343654" cy="3907790"/>
          </a:xfrm>
        </p:spPr>
      </p:pic>
    </p:spTree>
    <p:extLst>
      <p:ext uri="{BB962C8B-B14F-4D97-AF65-F5344CB8AC3E}">
        <p14:creationId xmlns:p14="http://schemas.microsoft.com/office/powerpoint/2010/main" val="633678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259</TotalTime>
  <Words>174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Gallery</vt:lpstr>
      <vt:lpstr>Learning Management System</vt:lpstr>
      <vt:lpstr>Team organization</vt:lpstr>
      <vt:lpstr>Team Model – (Democratic) </vt:lpstr>
      <vt:lpstr>Iterative Life cycle</vt:lpstr>
      <vt:lpstr>GitHub </vt:lpstr>
      <vt:lpstr>Software project management plan</vt:lpstr>
      <vt:lpstr>Test Case</vt:lpstr>
      <vt:lpstr>PowerPoint Presentation</vt:lpstr>
      <vt:lpstr>Relationship Diagram</vt:lpstr>
      <vt:lpstr>PowerPoint Presentation</vt:lpstr>
      <vt:lpstr>Class-responsibility-collaboration (CRC) cards</vt:lpstr>
      <vt:lpstr>PowerPoint Presentation</vt:lpstr>
      <vt:lpstr>Hyper link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Charlie ngo</dc:creator>
  <cp:lastModifiedBy>Ngo, Hung C.</cp:lastModifiedBy>
  <cp:revision>14</cp:revision>
  <dcterms:created xsi:type="dcterms:W3CDTF">2018-11-25T20:53:45Z</dcterms:created>
  <dcterms:modified xsi:type="dcterms:W3CDTF">2018-11-26T20:04:01Z</dcterms:modified>
</cp:coreProperties>
</file>