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65" r:id="rId3"/>
    <p:sldId id="257" r:id="rId4"/>
    <p:sldId id="268" r:id="rId5"/>
    <p:sldId id="259" r:id="rId6"/>
    <p:sldId id="266" r:id="rId7"/>
    <p:sldId id="267" r:id="rId8"/>
    <p:sldId id="270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85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539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137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1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545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844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68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43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6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11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97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075B-CC98-4BCB-9AF1-3CBACFB84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AAA1F-3004-43D0-A436-81B9B57C5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Kyle </a:t>
            </a:r>
            <a:r>
              <a:rPr lang="en-US" dirty="0" err="1"/>
              <a:t>Vessey</a:t>
            </a:r>
            <a:r>
              <a:rPr lang="en-US" dirty="0"/>
              <a:t>, Brandon </a:t>
            </a:r>
            <a:r>
              <a:rPr lang="en-US" dirty="0" err="1"/>
              <a:t>Popson</a:t>
            </a:r>
            <a:r>
              <a:rPr lang="en-US" dirty="0"/>
              <a:t>, </a:t>
            </a:r>
            <a:r>
              <a:rPr lang="en-US" dirty="0" err="1"/>
              <a:t>Nhat</a:t>
            </a:r>
            <a:r>
              <a:rPr lang="en-US" dirty="0"/>
              <a:t> </a:t>
            </a:r>
            <a:r>
              <a:rPr lang="en-US" dirty="0" err="1"/>
              <a:t>Nguyen,Joshua</a:t>
            </a:r>
            <a:r>
              <a:rPr lang="en-US" dirty="0"/>
              <a:t> Reese and Hung Ngo . Using “Ruby on Rails”</a:t>
            </a:r>
          </a:p>
        </p:txBody>
      </p:sp>
    </p:spTree>
    <p:extLst>
      <p:ext uri="{BB962C8B-B14F-4D97-AF65-F5344CB8AC3E}">
        <p14:creationId xmlns:p14="http://schemas.microsoft.com/office/powerpoint/2010/main" val="79817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664-C6BE-43D9-A92C-492D5001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32633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organization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03" y="2002559"/>
            <a:ext cx="5282073" cy="3934606"/>
          </a:xfrm>
        </p:spPr>
      </p:pic>
    </p:spTree>
    <p:extLst>
      <p:ext uri="{BB962C8B-B14F-4D97-AF65-F5344CB8AC3E}">
        <p14:creationId xmlns:p14="http://schemas.microsoft.com/office/powerpoint/2010/main" val="228305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6880-1E0D-4DC1-AA49-9FF7E5C6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Model – (Democratic)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314" y="1628253"/>
            <a:ext cx="5916891" cy="4056307"/>
          </a:xfrm>
        </p:spPr>
      </p:pic>
    </p:spTree>
    <p:extLst>
      <p:ext uri="{BB962C8B-B14F-4D97-AF65-F5344CB8AC3E}">
        <p14:creationId xmlns:p14="http://schemas.microsoft.com/office/powerpoint/2010/main" val="215763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Iterative Life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3" t="20882" r="6437" b="5475"/>
          <a:stretch/>
        </p:blipFill>
        <p:spPr>
          <a:xfrm>
            <a:off x="2783074" y="2002559"/>
            <a:ext cx="6297666" cy="3744041"/>
          </a:xfrm>
        </p:spPr>
      </p:pic>
    </p:spTree>
    <p:extLst>
      <p:ext uri="{BB962C8B-B14F-4D97-AF65-F5344CB8AC3E}">
        <p14:creationId xmlns:p14="http://schemas.microsoft.com/office/powerpoint/2010/main" val="305765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D381-9F84-453C-B3AE-736D835E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45" y="886822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GitHub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463" y="1477941"/>
            <a:ext cx="7022907" cy="4565412"/>
          </a:xfrm>
        </p:spPr>
      </p:pic>
    </p:spTree>
    <p:extLst>
      <p:ext uri="{BB962C8B-B14F-4D97-AF65-F5344CB8AC3E}">
        <p14:creationId xmlns:p14="http://schemas.microsoft.com/office/powerpoint/2010/main" val="407396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875757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Software project management plan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24" y="1400375"/>
            <a:ext cx="3782552" cy="46890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529" y="1400374"/>
            <a:ext cx="3883859" cy="46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4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803695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Test Case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56" y="1436378"/>
            <a:ext cx="8321301" cy="4336453"/>
          </a:xfrm>
        </p:spPr>
      </p:pic>
    </p:spTree>
    <p:extLst>
      <p:ext uri="{BB962C8B-B14F-4D97-AF65-F5344CB8AC3E}">
        <p14:creationId xmlns:p14="http://schemas.microsoft.com/office/powerpoint/2010/main" val="57113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69" y="795383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Relationship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" r="520" b="2933"/>
          <a:stretch/>
        </p:blipFill>
        <p:spPr>
          <a:xfrm>
            <a:off x="2760079" y="1844618"/>
            <a:ext cx="6343654" cy="3907790"/>
          </a:xfrm>
        </p:spPr>
      </p:pic>
    </p:spTree>
    <p:extLst>
      <p:ext uri="{BB962C8B-B14F-4D97-AF65-F5344CB8AC3E}">
        <p14:creationId xmlns:p14="http://schemas.microsoft.com/office/powerpoint/2010/main" val="63367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Class-responsibility-collaboration (CRC) cards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9069F25-8A08-4F9A-9814-0BB879EBF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2002559"/>
            <a:ext cx="4248346" cy="3912087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31B9BBB-C7D4-4CCD-A1C9-BCE792009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92" y="2002559"/>
            <a:ext cx="4670377" cy="391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335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259</TotalTime>
  <Words>50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Gallery</vt:lpstr>
      <vt:lpstr>Learning Management System</vt:lpstr>
      <vt:lpstr>Team organization</vt:lpstr>
      <vt:lpstr>Team Model – (Democratic) </vt:lpstr>
      <vt:lpstr>Iterative Life cycle</vt:lpstr>
      <vt:lpstr>GitHub </vt:lpstr>
      <vt:lpstr>Software project management plan</vt:lpstr>
      <vt:lpstr>Test Case</vt:lpstr>
      <vt:lpstr>Relationship Diagram</vt:lpstr>
      <vt:lpstr>Class-responsibility-collaboration (CRC) cards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Management System</dc:title>
  <dc:creator>Charlie ngo</dc:creator>
  <cp:lastModifiedBy>Vessey, Kyle</cp:lastModifiedBy>
  <cp:revision>16</cp:revision>
  <dcterms:created xsi:type="dcterms:W3CDTF">2018-11-25T20:53:45Z</dcterms:created>
  <dcterms:modified xsi:type="dcterms:W3CDTF">2018-11-26T21:59:57Z</dcterms:modified>
</cp:coreProperties>
</file>