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F431-59AF-2907-C79F-91F576CD3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A92BC-2F33-46F8-99A9-1B42DF70D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664B-0D23-30F6-77EF-48353D9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AD184-7D6E-6E2C-373B-AD730B15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6F8B-59EC-1B42-A603-90BD0461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3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29D7-BE96-9EF8-25A0-BEF8E40F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AFD9-07AA-6226-10D6-509CD0684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85C0-3348-6A8A-33AB-55BC12C7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2595-BE46-3339-F6A0-75C40199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05A6-97B5-6793-FDBD-B901370C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F303E-B19E-EFE1-2D55-5E219B9E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BC8-9084-EC87-0556-2FD1E9B53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992C-4669-62B6-55CD-4AF51F23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491D-7D3F-CBBA-DE3F-4F4A360B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4D573-4818-3AAB-1FD3-B798B2DE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3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2633-F39A-A0F0-735F-E80329B2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7B05-1D32-6E48-0871-B831EBD8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994E-E70F-9EDB-FA2F-BCA3D002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AE24-9396-E033-11DC-136BEE61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9333-7BD5-D1B7-DB91-BF28A389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D905-558D-F455-36E2-40617CA4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FDE8A-BA35-CCFB-48B1-A222B50B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070B-D893-89AA-7329-395D33E6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C4EF-A6C1-666A-C74F-6819E0C8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AE3A-6FF2-E222-430A-39921D2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32EA-4D22-C1F4-1BD8-F90C908B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39F4-7750-98F8-9BBA-E9E0E1415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160B7-CB3D-7C19-F3C6-A223557F4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0B19-6564-29F2-AB93-918BFCDC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3A275-AC9E-462C-0536-7EB7C057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BFCBD-1580-ACD1-B8EA-93AEF31E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891C-75BA-B218-DBE9-D2F0CADC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CE64-C5A0-E19F-3783-CDD45CE2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46EE2-9A93-816E-7138-7857BBFB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A08F2-055F-8E80-3BD5-512985171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DB2D8-D4D7-A0E7-A12F-F79CD2A75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2608F-C02F-A22B-0D35-1150599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0ED6B-D03C-84E0-4C24-AFE787A8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E5DD4-BCA6-15A3-D728-61486B2A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3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2542-FCAE-BC39-A3A7-9B5ADF6C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B5AEA-989B-33E7-E87C-B40B6539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EECBD-FE10-57AC-5EF7-B031CC04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8CBE0-E4AB-80F5-C0DA-A05349F2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4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F5596-9EA2-AB59-4522-6E82C4C9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84A74-9AF7-657B-4527-23A02FFF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DD8C5-693C-9BB4-FD4C-F531B066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9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ED2A-09D6-EB62-BD34-EACFBB54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FC9A-98A2-F699-BA1E-82EAA5EA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07AE0-F5CB-0615-7281-41ECBF281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0A263-A3D8-F7E7-511F-04FE5693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53DFB-CC7A-F41C-C84C-BDF98BB9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0E1C2-B267-F236-11D6-AD2B4FB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7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01BD-F132-1A4C-D0A8-E6612D37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7DF69-F79C-01DF-E12B-9290D4D81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83EBA-D1CB-9C37-815A-71C1FE03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707F-8074-91C0-4354-714F3665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201DF-2D2F-00AC-9112-055C4EC7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A7BC0-12D0-31C0-C504-F1329A11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2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B1348-82B7-5FBF-8C53-D91F8B9D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B269-7B24-54C5-B786-71DAD0A6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0D63-196B-E804-20D6-6DD812CD1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8DA3-A8F5-4C6E-8BBA-A11655CD96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5579-05E2-2F30-8E34-F285D770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B947-BA2B-6250-30AE-69466035F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ADFD-14DD-478D-BE23-0020D348B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1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44C3-11B2-42F8-EF78-08949A066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heading changed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3B0AA-9CC7-DD04-F63F-78BCA1409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3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heading changed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heading</dc:title>
  <dc:creator>Vibhuti Kumar</dc:creator>
  <cp:lastModifiedBy>Vibhuti Kumar</cp:lastModifiedBy>
  <cp:revision>2</cp:revision>
  <dcterms:created xsi:type="dcterms:W3CDTF">2023-03-21T11:50:24Z</dcterms:created>
  <dcterms:modified xsi:type="dcterms:W3CDTF">2023-03-21T11:54:07Z</dcterms:modified>
</cp:coreProperties>
</file>