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p:cViewPr varScale="1">
        <p:scale>
          <a:sx n="78" d="100"/>
          <a:sy n="78" d="100"/>
        </p:scale>
        <p:origin x="78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KVishnuVarma/APSSDC"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3100506"/>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800600" y="609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826936"/>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US" sz="4000" b="1" i="1" u="sng" spc="15" dirty="0">
                <a:latin typeface="Sitka Text" pitchFamily="2" charset="0"/>
                <a:cs typeface="Times New Roman" panose="02020603050405020304" pitchFamily="18" charset="0"/>
              </a:rPr>
              <a:t>K.V.D RAGHU VARMA</a:t>
            </a:r>
            <a:endParaRPr sz="4000" b="1" i="1" u="sng" spc="15" dirty="0">
              <a:latin typeface="Sitka Text" pitchFamily="2"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E68-B988-9263-E5F0-21443E42E172}"/>
              </a:ext>
            </a:extLst>
          </p:cNvPr>
          <p:cNvSpPr>
            <a:spLocks noGrp="1"/>
          </p:cNvSpPr>
          <p:nvPr>
            <p:ph type="title"/>
          </p:nvPr>
        </p:nvSpPr>
        <p:spPr>
          <a:xfrm>
            <a:off x="755332" y="385444"/>
            <a:ext cx="10681335" cy="738664"/>
          </a:xfrm>
        </p:spPr>
        <p:txBody>
          <a:bodyPr/>
          <a:lstStyle/>
          <a:p>
            <a:r>
              <a:rPr lang="en-US" dirty="0"/>
              <a:t>PROJECT LINK  :</a:t>
            </a:r>
            <a:endParaRPr lang="en-IN" dirty="0"/>
          </a:p>
        </p:txBody>
      </p:sp>
      <p:sp>
        <p:nvSpPr>
          <p:cNvPr id="3" name="TextBox 2">
            <a:extLst>
              <a:ext uri="{FF2B5EF4-FFF2-40B4-BE49-F238E27FC236}">
                <a16:creationId xmlns:a16="http://schemas.microsoft.com/office/drawing/2014/main" id="{A4185932-DF8A-7EFF-24C9-E0613B274BC6}"/>
              </a:ext>
            </a:extLst>
          </p:cNvPr>
          <p:cNvSpPr txBox="1"/>
          <p:nvPr/>
        </p:nvSpPr>
        <p:spPr>
          <a:xfrm>
            <a:off x="1524000" y="2895600"/>
            <a:ext cx="7391400" cy="1477328"/>
          </a:xfrm>
          <a:prstGeom prst="rect">
            <a:avLst/>
          </a:prstGeom>
          <a:noFill/>
        </p:spPr>
        <p:txBody>
          <a:bodyPr wrap="square" rtlCol="0">
            <a:spAutoFit/>
          </a:bodyPr>
          <a:lstStyle/>
          <a:p>
            <a:r>
              <a:rPr lang="en-IN" sz="3000" dirty="0">
                <a:hlinkClick r:id="rId2"/>
              </a:rPr>
              <a:t>https://github.com/KVishnuVarma/APSSDC</a:t>
            </a:r>
            <a:endParaRPr lang="en-IN" sz="3000" dirty="0"/>
          </a:p>
          <a:p>
            <a:r>
              <a:rPr lang="en-IN" sz="3000" dirty="0"/>
              <a:t>/tree/main</a:t>
            </a:r>
          </a:p>
          <a:p>
            <a:endParaRPr lang="en-IN" sz="3000" dirty="0"/>
          </a:p>
        </p:txBody>
      </p:sp>
    </p:spTree>
    <p:extLst>
      <p:ext uri="{BB962C8B-B14F-4D97-AF65-F5344CB8AC3E}">
        <p14:creationId xmlns:p14="http://schemas.microsoft.com/office/powerpoint/2010/main" val="214021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1568</Words>
  <Application>Microsoft Office PowerPoint</Application>
  <PresentationFormat>Widescreen</PresentationFormat>
  <Paragraphs>108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Sitka Text</vt:lpstr>
      <vt:lpstr>Times New Roman</vt:lpstr>
      <vt:lpstr>Trebuchet MS</vt:lpstr>
      <vt:lpstr>Wingdings</vt:lpstr>
      <vt:lpstr>Office Theme</vt:lpstr>
      <vt:lpstr>K.V.D RAGHU VARMA</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kiran kavala</cp:lastModifiedBy>
  <cp:revision>17</cp:revision>
  <dcterms:created xsi:type="dcterms:W3CDTF">2024-06-03T05:48:59Z</dcterms:created>
  <dcterms:modified xsi:type="dcterms:W3CDTF">2024-06-21T09:50:57Z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