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2FA"/>
    <a:srgbClr val="FC92E8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9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2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1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4BEA-4946-46E2-99B4-E37B0941062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DFE6-717C-4461-9AEF-4DC0C87A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Star: 4 Points 17"/>
          <p:cNvSpPr/>
          <p:nvPr/>
        </p:nvSpPr>
        <p:spPr>
          <a:xfrm>
            <a:off x="9825318" y="1196788"/>
            <a:ext cx="430306" cy="47064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4 Points 18"/>
          <p:cNvSpPr/>
          <p:nvPr/>
        </p:nvSpPr>
        <p:spPr>
          <a:xfrm>
            <a:off x="10793506" y="908573"/>
            <a:ext cx="430306" cy="47064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4 Points 19"/>
          <p:cNvSpPr/>
          <p:nvPr/>
        </p:nvSpPr>
        <p:spPr>
          <a:xfrm>
            <a:off x="10470777" y="2287792"/>
            <a:ext cx="770965" cy="806823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4 Points 20"/>
          <p:cNvSpPr/>
          <p:nvPr/>
        </p:nvSpPr>
        <p:spPr>
          <a:xfrm>
            <a:off x="9542930" y="3094615"/>
            <a:ext cx="583603" cy="63828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4 Points 21"/>
          <p:cNvSpPr/>
          <p:nvPr/>
        </p:nvSpPr>
        <p:spPr>
          <a:xfrm>
            <a:off x="11008659" y="3517750"/>
            <a:ext cx="430306" cy="47064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4 Points 22"/>
          <p:cNvSpPr/>
          <p:nvPr/>
        </p:nvSpPr>
        <p:spPr>
          <a:xfrm>
            <a:off x="9112624" y="4740984"/>
            <a:ext cx="430306" cy="47064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4 Points 23"/>
          <p:cNvSpPr/>
          <p:nvPr/>
        </p:nvSpPr>
        <p:spPr>
          <a:xfrm>
            <a:off x="4006773" y="2481430"/>
            <a:ext cx="430306" cy="47064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4 Points 24"/>
          <p:cNvSpPr/>
          <p:nvPr/>
        </p:nvSpPr>
        <p:spPr>
          <a:xfrm>
            <a:off x="7776882" y="2488154"/>
            <a:ext cx="430306" cy="47064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4 Points 25"/>
          <p:cNvSpPr/>
          <p:nvPr/>
        </p:nvSpPr>
        <p:spPr>
          <a:xfrm>
            <a:off x="3212950" y="5024717"/>
            <a:ext cx="430306" cy="47064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/>
          <p:cNvSpPr/>
          <p:nvPr/>
        </p:nvSpPr>
        <p:spPr>
          <a:xfrm>
            <a:off x="10040471" y="5707380"/>
            <a:ext cx="430306" cy="47064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4 Points 27"/>
          <p:cNvSpPr/>
          <p:nvPr/>
        </p:nvSpPr>
        <p:spPr>
          <a:xfrm>
            <a:off x="1125070" y="5707380"/>
            <a:ext cx="430306" cy="470647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4 Points 28"/>
          <p:cNvSpPr/>
          <p:nvPr/>
        </p:nvSpPr>
        <p:spPr>
          <a:xfrm>
            <a:off x="957428" y="933225"/>
            <a:ext cx="597947" cy="734210"/>
          </a:xfrm>
          <a:prstGeom prst="star4">
            <a:avLst/>
          </a:prstGeom>
          <a:solidFill>
            <a:srgbClr val="FEC2FA"/>
          </a:solidFill>
          <a:ln>
            <a:solidFill>
              <a:srgbClr val="FC9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xplosion: 14 Points 29"/>
          <p:cNvSpPr/>
          <p:nvPr/>
        </p:nvSpPr>
        <p:spPr>
          <a:xfrm rot="20970626">
            <a:off x="1072254" y="1373938"/>
            <a:ext cx="1736474" cy="4448767"/>
          </a:xfrm>
          <a:prstGeom prst="irregularSeal2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3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Schaeffer</dc:creator>
  <cp:lastModifiedBy>Kevin Schaeffer</cp:lastModifiedBy>
  <cp:revision>2</cp:revision>
  <dcterms:created xsi:type="dcterms:W3CDTF">2017-09-16T02:33:59Z</dcterms:created>
  <dcterms:modified xsi:type="dcterms:W3CDTF">2017-09-16T02:36:54Z</dcterms:modified>
</cp:coreProperties>
</file>