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1275715" y="537845"/>
            <a:ext cx="5682615" cy="2571115"/>
            <a:chOff x="1737" y="1903"/>
            <a:chExt cx="8949" cy="4049"/>
          </a:xfrm>
        </p:grpSpPr>
        <p:sp>
          <p:nvSpPr>
            <p:cNvPr id="4" name="TextBox 9"/>
            <p:cNvSpPr txBox="1"/>
            <p:nvPr/>
          </p:nvSpPr>
          <p:spPr>
            <a:xfrm>
              <a:off x="1737" y="1903"/>
              <a:ext cx="8949" cy="4049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>
              <a:solidFill>
                <a:schemeClr val="tx1"/>
              </a:solidFill>
            </a:ln>
          </p:spPr>
          <p:txBody>
            <a:bodyPr vert="horz" wrap="square" lIns="0" tIns="0" rIns="130020" bIns="0" rtlCol="0" anchor="ctr" anchorCtr="0">
              <a:noAutofit/>
            </a:bodyPr>
            <a:p>
              <a:pPr defTabSz="1086485">
                <a:defRPr/>
              </a:pPr>
              <a:endParaRPr lang="en-US" altLang="zh-CN" sz="1400" b="1" dirty="0">
                <a:solidFill>
                  <a:srgbClr val="000000"/>
                </a:solidFill>
                <a:latin typeface="Arial" panose="020B0604020202020204"/>
                <a:ea typeface="微软雅黑" charset="-122"/>
              </a:endParaRPr>
            </a:p>
          </p:txBody>
        </p:sp>
        <p:sp>
          <p:nvSpPr>
            <p:cNvPr id="5" name="Rectangle: Rounded Corners 12"/>
            <p:cNvSpPr/>
            <p:nvPr/>
          </p:nvSpPr>
          <p:spPr>
            <a:xfrm>
              <a:off x="4233" y="2292"/>
              <a:ext cx="2604" cy="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p>
              <a:pPr algn="ctr" defTabSz="1086485">
                <a:lnSpc>
                  <a:spcPct val="110000"/>
                </a:lnSpc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charset="-122"/>
                  <a:ea typeface="微软雅黑" charset="-122"/>
                </a:rPr>
                <a:t>Qt widget</a:t>
              </a:r>
              <a:endParaRPr lang="en-US" altLang="zh-CN" sz="1600" dirty="0">
                <a:solidFill>
                  <a:srgbClr val="000000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Rectangle: Rounded Corners 12"/>
            <p:cNvSpPr/>
            <p:nvPr/>
          </p:nvSpPr>
          <p:spPr>
            <a:xfrm>
              <a:off x="4277" y="3609"/>
              <a:ext cx="2604" cy="6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p>
              <a:pPr algn="ctr" defTabSz="1086485"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charset="-122"/>
                  <a:ea typeface="微软雅黑" charset="-122"/>
                </a:rPr>
                <a:t>OpenCV :: dnn</a:t>
              </a:r>
              <a:endPara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1737" y="3268"/>
              <a:ext cx="8640" cy="0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9"/>
            <p:cNvSpPr txBox="1"/>
            <p:nvPr/>
          </p:nvSpPr>
          <p:spPr>
            <a:xfrm>
              <a:off x="1903" y="2391"/>
              <a:ext cx="1488" cy="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Display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737" y="4582"/>
              <a:ext cx="8670" cy="0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9"/>
            <p:cNvSpPr txBox="1"/>
            <p:nvPr/>
          </p:nvSpPr>
          <p:spPr>
            <a:xfrm>
              <a:off x="1903" y="3709"/>
              <a:ext cx="1800" cy="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Workflow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1903" y="5019"/>
              <a:ext cx="1487" cy="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Driver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17" name="Rectangle: Rounded Corners 12"/>
            <p:cNvSpPr/>
            <p:nvPr/>
          </p:nvSpPr>
          <p:spPr>
            <a:xfrm>
              <a:off x="4277" y="4927"/>
              <a:ext cx="2602" cy="6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p>
              <a:pPr algn="ctr" defTabSz="1086485"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charset="-122"/>
                  <a:ea typeface="微软雅黑" charset="-122"/>
                </a:rPr>
                <a:t>UART</a:t>
              </a:r>
              <a:endPara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1" name="Rectangle: Rounded Corners 12"/>
            <p:cNvSpPr/>
            <p:nvPr/>
          </p:nvSpPr>
          <p:spPr>
            <a:xfrm>
              <a:off x="7571" y="4927"/>
              <a:ext cx="2603" cy="6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p>
              <a:pPr algn="ctr" defTabSz="1086485"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charset="-122"/>
                  <a:ea typeface="微软雅黑" charset="-122"/>
                </a:rPr>
                <a:t>OpenCV camera</a:t>
              </a:r>
              <a:endParaRPr lang="en-US" altLang="zh-CN" sz="1400" dirty="0">
                <a:solidFill>
                  <a:srgbClr val="000000"/>
                </a:solidFill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文字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Arial</vt:lpstr>
      <vt:lpstr>微软雅黑</vt:lpstr>
      <vt:lpstr>汉仪旗黑</vt:lpstr>
      <vt:lpstr>宋体</vt:lpstr>
      <vt:lpstr>Arial Unicode MS</vt:lpstr>
      <vt:lpstr>Calibri</vt:lpstr>
      <vt:lpstr>Helvetica Neue</vt:lpstr>
      <vt:lpstr>宋体-简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az</dc:creator>
  <cp:lastModifiedBy>az</cp:lastModifiedBy>
  <cp:revision>4</cp:revision>
  <dcterms:created xsi:type="dcterms:W3CDTF">2023-04-04T10:00:23Z</dcterms:created>
  <dcterms:modified xsi:type="dcterms:W3CDTF">2023-04-04T10:00:23Z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2052-4.9.0.7859</vt:lpwstr>
  </property>
</Properties>
</file>