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C9EB1-208F-F982-6C04-56A830856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57AE6-F9C0-7CF1-C664-DD4294BE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3264B-DBAA-6878-CF04-3E75AF7E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F1453-7B3D-DF25-264F-D3CB9ED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7F610-15E7-2374-51B2-AD7D1D0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1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562A4-3A95-C365-39D6-1BA98CC8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F2FC3-48D2-B858-C8EF-407E132C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376CE-8FB2-6D5C-196A-725F598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C1D73-DE12-8510-6700-82CD13C4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A1A5F-6A00-9779-148A-AF277C32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1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DA8B15-4342-A080-E740-98F6819A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8F5D9-BD0D-60CA-867E-54F4399E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B99FC-2567-1228-7B06-7B3C5061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44C0A-0D0C-FF28-AD4E-247CC54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02D3-DB27-4A3D-D87C-F41CC68C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08BFA-FE0A-C97A-0CF7-87659641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02391-B1D3-78C9-5CBE-172D4547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20C-A6A8-4E47-EFDF-0AB12FE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AC180-4F5D-24C6-A08C-862D6AE2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4FF8-33C9-4B51-D8CA-6A5450E6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1E8B-A3AC-5000-52CD-A3AAAFAC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83496-79C6-41BA-490E-89D4D385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B2008-5EEA-8ADF-FBAF-F5112823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ED052-1141-9C1D-6A14-FCAFFD1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EBFEF-85DB-233E-2AF0-9A842A3F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AD4C-BB1E-84DA-76DE-275975A5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5362D-A93A-AD3D-C791-62A655C44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5240-0BFB-7B02-06BC-B1C57764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B527E-6CE3-AA77-F8DA-967CD44B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AB8E-7E94-D0CC-099E-47BD96E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8B1AE-AEA8-69E9-283C-911DC5C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5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43FC-D568-B379-4446-18E399D6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AD147-0A0B-2898-699E-F2A0B0C2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CC3F-768C-02D2-E3A2-BB4DCB55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41B71F-9804-FDE1-325F-2F2B1E32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C68CB-0DE0-92B3-63B9-FDB60AE87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F4F5E-63CC-1AF6-7195-29607834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DFA7F-7328-9D2B-D77E-144D2FC8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BA5052-6BD7-2A49-625D-78A77D35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64F37-9BC6-5516-3CAD-4BD1246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BC6BD-1E61-0FD3-84D7-F671CB14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E2A5D-D7AB-E9FF-A5C8-6FF92272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BB214-4F83-B502-BFB4-A428FCCC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7A6F81-1747-CC90-A13C-0D263E9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F96B5-107E-8993-1FB6-8F589CA7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41B7-B4C8-46EF-257B-BFCA0565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7D98-7EFD-D923-07EC-C22D9FFA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ACD9B-245A-7527-A1AD-62EDBC6A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4A68D-8ABB-60BE-0868-BC70AAD5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A847D-F840-5E7A-0C37-4653FD6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D1710-F620-6FD6-51D2-7D267F37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EA730-60FD-A3B9-50C1-54B94FFC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F235-219A-97ED-1636-CF03AF4D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833E0D-323F-59DA-C03A-4FB541334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1F498-0D27-B62A-5FDB-26474389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9D3B4-C1DC-7765-B9A5-64EAE52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C40E1-90DF-8DA1-4323-3905335B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70F9C-A7EC-FDC2-EDE2-8E32686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59845D-4F5A-A2CD-DE42-75521C7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3FDED-273B-A79B-2122-63B9CF6A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193D-6263-AFAE-C2C5-6731E8A0F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FB72A-5F09-E197-3E6D-BE1EA525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5E049-293F-A3D4-308F-3B5765E47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1B7FEF-443F-D4E4-C77A-F1ACDDBFFC8D}"/>
              </a:ext>
            </a:extLst>
          </p:cNvPr>
          <p:cNvSpPr txBox="1"/>
          <p:nvPr/>
        </p:nvSpPr>
        <p:spPr>
          <a:xfrm>
            <a:off x="450671" y="346328"/>
            <a:ext cx="3742508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/>
              <a:t>initialization parameter: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Confidence Threshold;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Non-maximum suppression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input picture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input picture height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2316C9-8579-5F68-A13E-A736E5F48984}"/>
              </a:ext>
            </a:extLst>
          </p:cNvPr>
          <p:cNvSpPr txBox="1"/>
          <p:nvPr/>
        </p:nvSpPr>
        <p:spPr>
          <a:xfrm>
            <a:off x="450670" y="2442754"/>
            <a:ext cx="3742508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Main: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000" b="0" i="0" dirty="0">
                <a:effectLst/>
              </a:rPr>
              <a:t>Gets the configuration and weight files for the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b="0" i="0" dirty="0">
                <a:effectLst/>
              </a:rPr>
              <a:t>Load network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b="0" i="0" dirty="0">
                <a:effectLst/>
              </a:rPr>
              <a:t>Open a video or graphics file or camera stream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/>
              <a:t>Start the camera (Video Capture)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/>
              <a:t>Create window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614B85-024F-C57F-001D-642D1014C942}"/>
              </a:ext>
            </a:extLst>
          </p:cNvPr>
          <p:cNvSpPr txBox="1"/>
          <p:nvPr/>
        </p:nvSpPr>
        <p:spPr>
          <a:xfrm>
            <a:off x="1250036" y="5034344"/>
            <a:ext cx="301031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Get each frame of the image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Stop the program if the video finishes playing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Load images from disk in </a:t>
            </a:r>
            <a:r>
              <a:rPr lang="en-US" altLang="zh-CN" sz="1000" b="0" i="0" dirty="0" err="1">
                <a:effectLst/>
              </a:rPr>
              <a:t>dnn</a:t>
            </a:r>
            <a:endParaRPr lang="en-US" altLang="zh-CN" sz="1000" b="0" i="0" dirty="0">
              <a:effectLst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Set input network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Set output layer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Store identification result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Remove the low confidence boundary box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Display s delay information and draw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Draw identification box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5DDC67-1E6D-135C-1303-0E3A3D709817}"/>
              </a:ext>
            </a:extLst>
          </p:cNvPr>
          <p:cNvSpPr txBox="1"/>
          <p:nvPr/>
        </p:nvSpPr>
        <p:spPr>
          <a:xfrm>
            <a:off x="504341" y="1467388"/>
            <a:ext cx="363658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b="1" dirty="0"/>
              <a:t>Function: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CN" sz="1000" dirty="0">
                <a:solidFill>
                  <a:srgbClr val="000000"/>
                </a:solidFill>
                <a:ea typeface="新宋体" panose="02010609030101010101" pitchFamily="49" charset="-122"/>
              </a:rPr>
              <a:t>Postprocess: </a:t>
            </a:r>
            <a:r>
              <a:rPr lang="en-US" altLang="zh-CN" sz="1000" dirty="0"/>
              <a:t>Remove the low-confidence boundary box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CN" sz="1000" dirty="0" err="1">
                <a:solidFill>
                  <a:srgbClr val="000000"/>
                </a:solidFill>
                <a:ea typeface="新宋体" panose="02010609030101010101" pitchFamily="49" charset="-122"/>
              </a:rPr>
              <a:t>drawPred</a:t>
            </a:r>
            <a:r>
              <a:rPr lang="en-US" altLang="zh-CN" sz="1000" dirty="0">
                <a:solidFill>
                  <a:srgbClr val="000000"/>
                </a:solidFill>
                <a:ea typeface="新宋体" panose="02010609030101010101" pitchFamily="49" charset="-122"/>
              </a:rPr>
              <a:t>: </a:t>
            </a:r>
            <a:r>
              <a:rPr lang="en-US" altLang="zh-CN" sz="1000" dirty="0"/>
              <a:t>Draw the prediction boundary box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CN" sz="1000" dirty="0" err="1">
                <a:solidFill>
                  <a:srgbClr val="000000"/>
                </a:solidFill>
                <a:ea typeface="新宋体" panose="02010609030101010101" pitchFamily="49" charset="-122"/>
              </a:rPr>
              <a:t>getOutputNames</a:t>
            </a:r>
            <a:r>
              <a:rPr lang="en-US" altLang="zh-CN" sz="1000" dirty="0">
                <a:solidFill>
                  <a:srgbClr val="000000"/>
                </a:solidFill>
                <a:ea typeface="新宋体" panose="02010609030101010101" pitchFamily="49" charset="-122"/>
              </a:rPr>
              <a:t>: </a:t>
            </a:r>
            <a:r>
              <a:rPr lang="en-US" altLang="zh-CN" sz="1000" dirty="0"/>
              <a:t>Gets the name of the output layer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8A6EDB-75ED-E771-4513-FE5B6CBEAAF1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 flipH="1" flipV="1">
            <a:off x="1102888" y="3473635"/>
            <a:ext cx="4690341" cy="1385734"/>
          </a:xfrm>
          <a:prstGeom prst="bentConnector4">
            <a:avLst>
              <a:gd name="adj1" fmla="val -4874"/>
              <a:gd name="adj2" fmla="val 125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CE4B234-E6AE-961D-0560-9760CA45839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2192636" y="1337390"/>
            <a:ext cx="259286" cy="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EC263FF-73E4-C195-98F6-C23A3060B5D9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2188539" y="2308659"/>
            <a:ext cx="267480" cy="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462A989-2DC5-A12F-5851-D15407663FD9}"/>
              </a:ext>
            </a:extLst>
          </p:cNvPr>
          <p:cNvCxnSpPr>
            <a:cxnSpLocks/>
            <a:endCxn id="51" idx="0"/>
          </p:cNvCxnSpPr>
          <p:nvPr/>
        </p:nvCxnSpPr>
        <p:spPr>
          <a:xfrm rot="16200000" flipH="1">
            <a:off x="2207518" y="4182516"/>
            <a:ext cx="227738" cy="1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77549B5-D403-FAC4-0E13-66584873317A}"/>
              </a:ext>
            </a:extLst>
          </p:cNvPr>
          <p:cNvSpPr txBox="1"/>
          <p:nvPr/>
        </p:nvSpPr>
        <p:spPr>
          <a:xfrm>
            <a:off x="450670" y="4296922"/>
            <a:ext cx="374250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zh-CN" sz="1000" b="0" i="0" dirty="0">
                <a:effectLst/>
              </a:rPr>
              <a:t>Process per frame</a:t>
            </a:r>
            <a:endParaRPr lang="en-US" altLang="zh-CN" sz="100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E80557B-D903-73C6-9BA4-5DA3D691BFFB}"/>
              </a:ext>
            </a:extLst>
          </p:cNvPr>
          <p:cNvCxnSpPr>
            <a:stCxn id="51" idx="2"/>
            <a:endCxn id="9" idx="0"/>
          </p:cNvCxnSpPr>
          <p:nvPr/>
        </p:nvCxnSpPr>
        <p:spPr>
          <a:xfrm rot="16200000" flipH="1">
            <a:off x="2292958" y="4572109"/>
            <a:ext cx="491201" cy="433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6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118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yujie</dc:creator>
  <cp:lastModifiedBy>liu yujie</cp:lastModifiedBy>
  <cp:revision>16</cp:revision>
  <dcterms:created xsi:type="dcterms:W3CDTF">2023-02-08T16:40:27Z</dcterms:created>
  <dcterms:modified xsi:type="dcterms:W3CDTF">2023-02-08T20:43:47Z</dcterms:modified>
</cp:coreProperties>
</file>