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83" r:id="rId10"/>
    <p:sldId id="278" r:id="rId11"/>
    <p:sldId id="282" r:id="rId12"/>
    <p:sldId id="279" r:id="rId13"/>
    <p:sldId id="280" r:id="rId14"/>
    <p:sldId id="281" r:id="rId15"/>
    <p:sldId id="265" r:id="rId16"/>
    <p:sldId id="266" r:id="rId17"/>
    <p:sldId id="270" r:id="rId18"/>
    <p:sldId id="271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26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5" autoAdjust="0"/>
    <p:restoredTop sz="90000"/>
  </p:normalViewPr>
  <p:slideViewPr>
    <p:cSldViewPr snapToObjects="1">
      <p:cViewPr varScale="1">
        <p:scale>
          <a:sx n="74" d="100"/>
          <a:sy n="74" d="100"/>
        </p:scale>
        <p:origin x="509" y="6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2019-12-10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2019-12-10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2019-12-10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2019-12-10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2019-12-10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2019-12-10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2019-12-10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620649"/>
            <a:ext cx="9635703" cy="5904738"/>
          </a:xfrm>
        </p:spPr>
        <p:txBody>
          <a:bodyPr/>
          <a:lstStyle/>
          <a:p>
            <a:pPr algn="r">
              <a:defRPr/>
            </a:pPr>
            <a:br>
              <a:rPr lang="ko-KR" altLang="en-US" sz="6800" dirty="0"/>
            </a:br>
            <a:br>
              <a:rPr lang="ko-KR" altLang="en-US" sz="6800" dirty="0"/>
            </a:br>
            <a:r>
              <a:rPr lang="ko-KR" altLang="en-US" sz="6800" dirty="0"/>
              <a:t>자 료 구 조 실 습 </a:t>
            </a:r>
            <a:br>
              <a:rPr lang="ko-KR" altLang="en-US" dirty="0"/>
            </a:br>
            <a:r>
              <a:rPr lang="en-US" altLang="ko-KR" sz="4800" dirty="0"/>
              <a:t>-</a:t>
            </a:r>
            <a:r>
              <a:rPr lang="ko-KR" altLang="en-US" sz="4800" dirty="0"/>
              <a:t> </a:t>
            </a:r>
            <a:r>
              <a:rPr lang="en-US" altLang="ko-KR" sz="4800" dirty="0"/>
              <a:t>&lt;2</a:t>
            </a:r>
            <a:r>
              <a:rPr lang="ko-KR" altLang="en-US" sz="4800" dirty="0"/>
              <a:t>조</a:t>
            </a:r>
            <a:r>
              <a:rPr lang="en-US" altLang="ko-KR" sz="4800" dirty="0"/>
              <a:t>&gt;</a:t>
            </a:r>
            <a:r>
              <a:rPr lang="ko-KR" altLang="en-US" sz="4800" dirty="0"/>
              <a:t> 최 종 보 고 서</a:t>
            </a:r>
            <a:r>
              <a:rPr lang="en-US" altLang="ko-KR" sz="4800" dirty="0"/>
              <a:t>–</a:t>
            </a:r>
            <a:br>
              <a:rPr lang="en-US" altLang="ko-KR" sz="2000" dirty="0"/>
            </a:br>
            <a:br>
              <a:rPr lang="ko-KR" altLang="en-US" sz="4800" dirty="0"/>
            </a:br>
            <a:r>
              <a:rPr lang="en-US" altLang="ko-KR" sz="2400" dirty="0"/>
              <a:t>2015722089</a:t>
            </a:r>
            <a:r>
              <a:rPr lang="ko-KR" altLang="en-US" sz="2400" dirty="0"/>
              <a:t> 김태환</a:t>
            </a:r>
            <a:br>
              <a:rPr lang="ko-KR" altLang="en-US" sz="2400" dirty="0"/>
            </a:br>
            <a:r>
              <a:rPr lang="en-US" altLang="ko-KR" sz="2400" dirty="0"/>
              <a:t>2018203026</a:t>
            </a:r>
            <a:r>
              <a:rPr lang="ko-KR" altLang="en-US" sz="2400" dirty="0"/>
              <a:t> 김동현</a:t>
            </a:r>
            <a:br>
              <a:rPr lang="en-US" altLang="ko-KR" sz="2400" dirty="0"/>
            </a:br>
            <a:r>
              <a:rPr lang="en-US" altLang="ko-KR" sz="2400" dirty="0"/>
              <a:t>2017203053</a:t>
            </a:r>
            <a:r>
              <a:rPr lang="ko-KR" altLang="en-US" sz="2400" dirty="0"/>
              <a:t> 김형석</a:t>
            </a:r>
            <a:br>
              <a:rPr lang="ko-KR" altLang="en-US" sz="2400" dirty="0"/>
            </a:br>
            <a:r>
              <a:rPr lang="en-US" altLang="ko-KR" sz="2400" dirty="0"/>
              <a:t>2018203092</a:t>
            </a:r>
            <a:r>
              <a:rPr lang="ko-KR" altLang="en-US" sz="2400" dirty="0"/>
              <a:t> 모상일</a:t>
            </a:r>
            <a:br>
              <a:rPr lang="ko-KR" altLang="en-US" sz="2400" dirty="0"/>
            </a:br>
            <a:br>
              <a:rPr lang="ko-KR" altLang="en-US" sz="2400" dirty="0"/>
            </a:br>
            <a:br>
              <a:rPr lang="ko-KR" altLang="en-US" sz="4800" dirty="0"/>
            </a:br>
            <a:endParaRPr lang="ko-KR" altLang="en-US" sz="4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구  성 </a:t>
            </a:r>
            <a:r>
              <a:rPr lang="en-US" altLang="ko-KR" dirty="0"/>
              <a:t>( T </a:t>
            </a:r>
            <a:r>
              <a:rPr lang="en-US" altLang="ko-KR" dirty="0" err="1"/>
              <a:t>i</a:t>
            </a:r>
            <a:r>
              <a:rPr lang="en-US" altLang="ko-KR" dirty="0"/>
              <a:t> t l e 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36015-2AE1-497D-9D7D-A6D31929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89" y="1196690"/>
            <a:ext cx="11217612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79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구  성 </a:t>
            </a:r>
            <a:r>
              <a:rPr lang="en-US" altLang="ko-KR" dirty="0"/>
              <a:t>( I n p u t M e n u)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798CB-538A-4208-877F-901113DA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8" y="1412720"/>
            <a:ext cx="10868819" cy="34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14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구  성 </a:t>
            </a:r>
            <a:r>
              <a:rPr lang="en-US" altLang="ko-KR" dirty="0"/>
              <a:t>( M o n </a:t>
            </a:r>
            <a:r>
              <a:rPr lang="en-US" altLang="ko-KR" dirty="0" err="1"/>
              <a:t>i</a:t>
            </a:r>
            <a:r>
              <a:rPr lang="en-US" altLang="ko-KR" dirty="0"/>
              <a:t> t o r </a:t>
            </a:r>
            <a:r>
              <a:rPr lang="en-US" altLang="ko-KR" dirty="0" err="1"/>
              <a:t>i</a:t>
            </a:r>
            <a:r>
              <a:rPr lang="en-US" altLang="ko-KR" dirty="0"/>
              <a:t> n g 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EE9D6-AA5C-4472-B349-DE8A7115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20" y="1087976"/>
            <a:ext cx="7921871" cy="46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63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구  성 </a:t>
            </a:r>
            <a:r>
              <a:rPr lang="en-US" altLang="ko-KR" dirty="0"/>
              <a:t>( R e m o v e 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29F3E-EE1B-4EFD-8857-9DB3D372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30" y="1196690"/>
            <a:ext cx="7201000" cy="47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496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구  성 </a:t>
            </a:r>
            <a:r>
              <a:rPr lang="en-US" altLang="ko-KR" dirty="0"/>
              <a:t>( M a </a:t>
            </a:r>
            <a:r>
              <a:rPr lang="en-US" altLang="ko-KR" dirty="0" err="1"/>
              <a:t>i</a:t>
            </a:r>
            <a:r>
              <a:rPr lang="en-US" altLang="ko-KR" dirty="0"/>
              <a:t> n  S e r v e r 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BF4212-AEBE-4D04-A787-2499D6B6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60" y="1308100"/>
            <a:ext cx="9408671" cy="47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912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71287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▶ 개 발  일 정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658633"/>
              </p:ext>
            </p:extLst>
          </p:nvPr>
        </p:nvGraphicFramePr>
        <p:xfrm>
          <a:off x="253545" y="836676"/>
          <a:ext cx="11684903" cy="5547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6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9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9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9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663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돋움"/>
                          <a:ea typeface="돋움"/>
                        </a:rPr>
                        <a:t>         주 차</a:t>
                      </a:r>
                    </a:p>
                    <a:p>
                      <a:pPr>
                        <a:defRPr/>
                      </a:pPr>
                      <a:r>
                        <a:rPr lang="ko-KR" altLang="en-US">
                          <a:latin typeface="돋움"/>
                          <a:ea typeface="돋움"/>
                        </a:rPr>
                        <a:t>항 목</a:t>
                      </a: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돋움"/>
                          <a:ea typeface="돋움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돋움"/>
                          <a:ea typeface="돋움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돋움"/>
                          <a:ea typeface="돋움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돋움"/>
                          <a:ea typeface="돋움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돋움"/>
                          <a:ea typeface="돋움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돋움"/>
                          <a:ea typeface="돋움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돋움"/>
                          <a:ea typeface="돋움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 메뉴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 메뉴 작성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주방 모니터</a:t>
                      </a:r>
                      <a:endParaRPr lang="en-US" altLang="ko-KR" b="1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주방 모니터 작성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 서버</a:t>
                      </a:r>
                      <a:endParaRPr lang="en-US" altLang="ko-KR" b="1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 서버 작성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파일입출력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en-US" altLang="ko-KR" sz="2200" dirty="0" err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dat</a:t>
                      </a:r>
                      <a:r>
                        <a:rPr lang="en-US" altLang="ko-KR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파일 읽고 출력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GUI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프로젝트의 기본 틀</a:t>
                      </a:r>
                      <a:endParaRPr lang="en-US" altLang="ko-KR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구현 및 방향 설정</a:t>
                      </a:r>
                      <a:endParaRPr lang="en-US" altLang="ko-KR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 </a:t>
                      </a:r>
                      <a:r>
                        <a:rPr lang="en-US" altLang="ko-KR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Title </a:t>
                      </a: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분할 컴파일하여 </a:t>
                      </a:r>
                      <a:endParaRPr lang="en-US" altLang="ko-KR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Terminal GUI </a:t>
                      </a: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구현</a:t>
                      </a:r>
                      <a:endParaRPr lang="en-US" altLang="ko-KR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5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발표 </a:t>
                      </a:r>
                    </a:p>
                    <a:p>
                      <a:pPr algn="ctr">
                        <a:defRPr/>
                      </a:pPr>
                      <a:endParaRPr lang="ko-KR" altLang="en-US" b="1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20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최종보고서 작성 및 발표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개 발  분 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(</a:t>
            </a:r>
            <a:r>
              <a:rPr lang="ko-KR" altLang="en-US" dirty="0"/>
              <a:t>팀 장</a:t>
            </a:r>
            <a:r>
              <a:rPr lang="en-US" altLang="ko-KR" dirty="0"/>
              <a:t>)</a:t>
            </a:r>
            <a:r>
              <a:rPr lang="ko-KR" altLang="en-US" dirty="0"/>
              <a:t> 김 태 환 </a:t>
            </a:r>
            <a:r>
              <a:rPr lang="en-US" altLang="ko-KR" dirty="0"/>
              <a:t>:</a:t>
            </a:r>
            <a:r>
              <a:rPr lang="ko-KR" altLang="en-US" dirty="0"/>
              <a:t> 고객 메뉴 및 주문 목록 전달 구현</a:t>
            </a:r>
            <a:r>
              <a:rPr lang="en-US" altLang="ko-KR" dirty="0"/>
              <a:t>, </a:t>
            </a:r>
            <a:r>
              <a:rPr lang="ko-KR" altLang="en-US" dirty="0"/>
              <a:t>메뉴종류의 파일 입출력 작성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ko-KR" altLang="en-US" dirty="0"/>
              <a:t>김 형 석 </a:t>
            </a:r>
            <a:r>
              <a:rPr lang="en-US" altLang="ko-KR" dirty="0"/>
              <a:t>:</a:t>
            </a:r>
            <a:r>
              <a:rPr lang="ko-KR" altLang="en-US" dirty="0"/>
              <a:t> 메인 서버 구현 및 전체 메시지 큐 통신 확인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모 상 일 </a:t>
            </a:r>
            <a:r>
              <a:rPr lang="en-US" altLang="ko-KR" dirty="0"/>
              <a:t>:</a:t>
            </a:r>
            <a:r>
              <a:rPr lang="ko-KR" altLang="en-US" dirty="0"/>
              <a:t> 주방 모니터링 구현 및 전체 메시지 큐 확인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ko-KR" altLang="en-US" dirty="0"/>
              <a:t>김 동 현 </a:t>
            </a:r>
            <a:r>
              <a:rPr lang="en-US" altLang="ko-KR" dirty="0"/>
              <a:t>: </a:t>
            </a:r>
            <a:r>
              <a:rPr lang="ko-KR" altLang="en-US" dirty="0"/>
              <a:t>프로젝트 기본 틀 작성</a:t>
            </a:r>
            <a:r>
              <a:rPr lang="en-US" altLang="ko-KR" dirty="0"/>
              <a:t>, </a:t>
            </a:r>
            <a:r>
              <a:rPr lang="ko-KR" altLang="en-US" dirty="0"/>
              <a:t>터미널</a:t>
            </a:r>
            <a:r>
              <a:rPr lang="en-US" altLang="ko-KR" dirty="0"/>
              <a:t>GUI </a:t>
            </a:r>
            <a:r>
              <a:rPr lang="ko-KR" altLang="en-US" dirty="0"/>
              <a:t>구현</a:t>
            </a:r>
            <a:r>
              <a:rPr lang="en-US" altLang="ko-KR" dirty="0"/>
              <a:t>, PPT </a:t>
            </a:r>
            <a:r>
              <a:rPr lang="ko-KR" altLang="en-US" dirty="0"/>
              <a:t>제작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( 1 )</a:t>
            </a:r>
            <a:endParaRPr lang="ko-KR" altLang="en-US" dirty="0"/>
          </a:p>
        </p:txBody>
      </p:sp>
      <p:pic>
        <p:nvPicPr>
          <p:cNvPr id="5" name="그림 4" descr="모니터, 컴퓨터, 시계이(가) 표시된 사진&#10;&#10;자동 생성된 설명">
            <a:extLst>
              <a:ext uri="{FF2B5EF4-FFF2-40B4-BE49-F238E27FC236}">
                <a16:creationId xmlns:a16="http://schemas.microsoft.com/office/drawing/2014/main" id="{5CF81D27-6659-45D5-A281-E14CA399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4" y="1484730"/>
            <a:ext cx="11156647" cy="38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99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( 2 )</a:t>
            </a:r>
            <a:endParaRPr lang="ko-KR" altLang="en-US" dirty="0"/>
          </a:p>
        </p:txBody>
      </p:sp>
      <p:pic>
        <p:nvPicPr>
          <p:cNvPr id="7" name="그림 6" descr="컴퓨터이(가) 표시된 사진&#10;&#10;자동 생성된 설명">
            <a:extLst>
              <a:ext uri="{FF2B5EF4-FFF2-40B4-BE49-F238E27FC236}">
                <a16:creationId xmlns:a16="http://schemas.microsoft.com/office/drawing/2014/main" id="{848EB123-BC46-486F-8B13-1022D9966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20" y="1063586"/>
            <a:ext cx="8024555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3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( 3 )</a:t>
            </a:r>
            <a:endParaRPr lang="ko-KR" altLang="en-US" dirty="0"/>
          </a:p>
        </p:txBody>
      </p:sp>
      <p:pic>
        <p:nvPicPr>
          <p:cNvPr id="4" name="그림 3" descr="전자기기, 회로, 모니터이(가) 표시된 사진&#10;&#10;자동 생성된 설명">
            <a:extLst>
              <a:ext uri="{FF2B5EF4-FFF2-40B4-BE49-F238E27FC236}">
                <a16:creationId xmlns:a16="http://schemas.microsoft.com/office/drawing/2014/main" id="{3B78034D-5625-44A6-BE8B-49837C9AA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9" y="1075430"/>
            <a:ext cx="11118544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078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▶ 주  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9388" y="1052703"/>
            <a:ext cx="9540240" cy="53759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( 4 )</a:t>
            </a:r>
            <a:endParaRPr lang="ko-KR" altLang="en-US" dirty="0"/>
          </a:p>
        </p:txBody>
      </p:sp>
      <p:pic>
        <p:nvPicPr>
          <p:cNvPr id="4" name="그림 3" descr="모니터, 테이블, 앉아있는, 검은색이(가) 표시된 사진&#10;&#10;자동 생성된 설명">
            <a:extLst>
              <a:ext uri="{FF2B5EF4-FFF2-40B4-BE49-F238E27FC236}">
                <a16:creationId xmlns:a16="http://schemas.microsoft.com/office/drawing/2014/main" id="{809AF238-2E8A-4F4A-8DD3-CF92BEAA0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10" y="1074925"/>
            <a:ext cx="4608640" cy="53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857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( 5 )</a:t>
            </a:r>
            <a:endParaRPr lang="ko-KR" altLang="en-US" dirty="0"/>
          </a:p>
        </p:txBody>
      </p:sp>
      <p:pic>
        <p:nvPicPr>
          <p:cNvPr id="4" name="그림 3" descr="모니터, 앉아있는, 테이블, 검은색이(가) 표시된 사진&#10;&#10;자동 생성된 설명">
            <a:extLst>
              <a:ext uri="{FF2B5EF4-FFF2-40B4-BE49-F238E27FC236}">
                <a16:creationId xmlns:a16="http://schemas.microsoft.com/office/drawing/2014/main" id="{3330AD96-0B2D-47F1-BBB5-81C86E1A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66" y="195652"/>
            <a:ext cx="4118915" cy="65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4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( 6 )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1AB5EF-62E1-49F2-A580-EFE61034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60" y="1484730"/>
            <a:ext cx="8782574" cy="41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8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( 7 )</a:t>
            </a:r>
            <a:endParaRPr lang="ko-KR" altLang="en-US" dirty="0"/>
          </a:p>
        </p:txBody>
      </p:sp>
      <p:pic>
        <p:nvPicPr>
          <p:cNvPr id="4" name="그림 3" descr="검은색, 대형, 화면, 쥐고있는이(가) 표시된 사진&#10;&#10;자동 생성된 설명">
            <a:extLst>
              <a:ext uri="{FF2B5EF4-FFF2-40B4-BE49-F238E27FC236}">
                <a16:creationId xmlns:a16="http://schemas.microsoft.com/office/drawing/2014/main" id="{2E09CD0C-2C5E-4A30-BB4F-1E9DF6A0D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60" y="1988800"/>
            <a:ext cx="7271509" cy="26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4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( 8 )</a:t>
            </a:r>
            <a:endParaRPr lang="ko-KR" altLang="en-US" dirty="0"/>
          </a:p>
        </p:txBody>
      </p:sp>
      <p:pic>
        <p:nvPicPr>
          <p:cNvPr id="4" name="그림 3" descr="모니터, 스크린샷, 실내, 컴퓨터이(가) 표시된 사진&#10;&#10;자동 생성된 설명">
            <a:extLst>
              <a:ext uri="{FF2B5EF4-FFF2-40B4-BE49-F238E27FC236}">
                <a16:creationId xmlns:a16="http://schemas.microsoft.com/office/drawing/2014/main" id="{30D7A10F-4999-4A5E-B6D5-5E3E2CF4B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" y="1028360"/>
            <a:ext cx="11856800" cy="54224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2AA107-F244-489D-A76B-4CC4F87D244A}"/>
              </a:ext>
            </a:extLst>
          </p:cNvPr>
          <p:cNvSpPr/>
          <p:nvPr/>
        </p:nvSpPr>
        <p:spPr>
          <a:xfrm>
            <a:off x="6816100" y="1200344"/>
            <a:ext cx="2880400" cy="158422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7984F6-5CFA-4B62-A826-DD62BD5AF19C}"/>
              </a:ext>
            </a:extLst>
          </p:cNvPr>
          <p:cNvSpPr/>
          <p:nvPr/>
        </p:nvSpPr>
        <p:spPr>
          <a:xfrm>
            <a:off x="6822240" y="4509150"/>
            <a:ext cx="3090290" cy="17282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3BB1F7-5E00-46C3-8A07-9AED8D2F7A66}"/>
              </a:ext>
            </a:extLst>
          </p:cNvPr>
          <p:cNvSpPr/>
          <p:nvPr/>
        </p:nvSpPr>
        <p:spPr>
          <a:xfrm>
            <a:off x="29666" y="4941210"/>
            <a:ext cx="5136290" cy="64809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01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( 9 )</a:t>
            </a:r>
            <a:endParaRPr lang="ko-KR" altLang="en-US" dirty="0"/>
          </a:p>
        </p:txBody>
      </p:sp>
      <p:pic>
        <p:nvPicPr>
          <p:cNvPr id="4" name="그림 3" descr="앉아있는, 모니터, 검은색, 테이블이(가) 표시된 사진&#10;&#10;자동 생성된 설명">
            <a:extLst>
              <a:ext uri="{FF2B5EF4-FFF2-40B4-BE49-F238E27FC236}">
                <a16:creationId xmlns:a16="http://schemas.microsoft.com/office/drawing/2014/main" id="{37518C9D-2F4E-4EE1-BC86-7836ABBA6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10" y="140004"/>
            <a:ext cx="4467920" cy="6632991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4B20B30-A392-457A-B6B5-6FBE94D5F350}"/>
              </a:ext>
            </a:extLst>
          </p:cNvPr>
          <p:cNvSpPr/>
          <p:nvPr/>
        </p:nvSpPr>
        <p:spPr>
          <a:xfrm>
            <a:off x="3406436" y="5373270"/>
            <a:ext cx="2520350" cy="11521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1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( 10 )</a:t>
            </a:r>
            <a:endParaRPr lang="ko-KR" altLang="en-US" dirty="0"/>
          </a:p>
        </p:txBody>
      </p:sp>
      <p:pic>
        <p:nvPicPr>
          <p:cNvPr id="4" name="그림 3" descr="검은색, 대형, 화면, 빨간색이(가) 표시된 사진&#10;&#10;자동 생성된 설명">
            <a:extLst>
              <a:ext uri="{FF2B5EF4-FFF2-40B4-BE49-F238E27FC236}">
                <a16:creationId xmlns:a16="http://schemas.microsoft.com/office/drawing/2014/main" id="{C8A83015-D9D6-4A20-A929-6281BBE5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655" y="1816368"/>
            <a:ext cx="7124815" cy="26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0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( 11 )</a:t>
            </a:r>
            <a:endParaRPr lang="ko-KR" altLang="en-US" dirty="0"/>
          </a:p>
        </p:txBody>
      </p:sp>
      <p:pic>
        <p:nvPicPr>
          <p:cNvPr id="4" name="그림 3" descr="모니터, 스크린샷, 컴퓨터, 화면이(가) 표시된 사진&#10;&#10;자동 생성된 설명">
            <a:extLst>
              <a:ext uri="{FF2B5EF4-FFF2-40B4-BE49-F238E27FC236}">
                <a16:creationId xmlns:a16="http://schemas.microsoft.com/office/drawing/2014/main" id="{00858D17-125F-4E27-BBD9-0FC9EAC31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0" y="1063586"/>
            <a:ext cx="11549653" cy="5681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43F31-241A-44AD-A757-45F206507908}"/>
              </a:ext>
            </a:extLst>
          </p:cNvPr>
          <p:cNvSpPr/>
          <p:nvPr/>
        </p:nvSpPr>
        <p:spPr>
          <a:xfrm>
            <a:off x="8184290" y="2420860"/>
            <a:ext cx="2664370" cy="11521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6C41F-B703-4A4A-98A0-11728348B4F0}"/>
              </a:ext>
            </a:extLst>
          </p:cNvPr>
          <p:cNvSpPr/>
          <p:nvPr/>
        </p:nvSpPr>
        <p:spPr>
          <a:xfrm>
            <a:off x="244296" y="5949349"/>
            <a:ext cx="4843563" cy="90364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208D8E-CD31-4144-B52C-C7B720306A1B}"/>
              </a:ext>
            </a:extLst>
          </p:cNvPr>
          <p:cNvSpPr/>
          <p:nvPr/>
        </p:nvSpPr>
        <p:spPr>
          <a:xfrm>
            <a:off x="8076274" y="4930294"/>
            <a:ext cx="3658523" cy="158422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61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( 12 )</a:t>
            </a:r>
            <a:endParaRPr lang="ko-KR" altLang="en-US" dirty="0"/>
          </a:p>
        </p:txBody>
      </p:sp>
      <p:pic>
        <p:nvPicPr>
          <p:cNvPr id="4" name="그림 3" descr="모니터, 테이블, 스크린샷, 컴퓨터이(가) 표시된 사진&#10;&#10;자동 생성된 설명">
            <a:extLst>
              <a:ext uri="{FF2B5EF4-FFF2-40B4-BE49-F238E27FC236}">
                <a16:creationId xmlns:a16="http://schemas.microsoft.com/office/drawing/2014/main" id="{F0A93771-238A-4466-A6E2-A68ABF9E1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908650"/>
            <a:ext cx="11315557" cy="5753538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246220E-2E60-49C5-8CBC-34C3914FF17E}"/>
              </a:ext>
            </a:extLst>
          </p:cNvPr>
          <p:cNvSpPr/>
          <p:nvPr/>
        </p:nvSpPr>
        <p:spPr>
          <a:xfrm>
            <a:off x="10404581" y="4509150"/>
            <a:ext cx="1152160" cy="1440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10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( 13 )</a:t>
            </a:r>
            <a:endParaRPr lang="ko-KR" altLang="en-US" dirty="0"/>
          </a:p>
        </p:txBody>
      </p:sp>
      <p:pic>
        <p:nvPicPr>
          <p:cNvPr id="4" name="그림 3" descr="스크린샷, 모니터, 컴퓨터, 테이블이(가) 표시된 사진&#10;&#10;자동 생성된 설명">
            <a:extLst>
              <a:ext uri="{FF2B5EF4-FFF2-40B4-BE49-F238E27FC236}">
                <a16:creationId xmlns:a16="http://schemas.microsoft.com/office/drawing/2014/main" id="{B7A47604-C494-482B-8472-AFF286A7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0" y="883402"/>
            <a:ext cx="11233559" cy="58597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BC4BFE-8364-46F0-9AD8-D668AEB91091}"/>
              </a:ext>
            </a:extLst>
          </p:cNvPr>
          <p:cNvSpPr/>
          <p:nvPr/>
        </p:nvSpPr>
        <p:spPr>
          <a:xfrm>
            <a:off x="7752230" y="5182488"/>
            <a:ext cx="3888540" cy="158422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64DD54-E60F-41CA-AF37-0590AACAAE29}"/>
              </a:ext>
            </a:extLst>
          </p:cNvPr>
          <p:cNvSpPr/>
          <p:nvPr/>
        </p:nvSpPr>
        <p:spPr>
          <a:xfrm>
            <a:off x="116874" y="6021360"/>
            <a:ext cx="3170735" cy="8366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75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주  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식당 회전율</a:t>
            </a:r>
            <a:r>
              <a:rPr lang="en-US" altLang="ko-KR" dirty="0"/>
              <a:t>,</a:t>
            </a:r>
            <a:r>
              <a:rPr lang="ko-KR" altLang="en-US" dirty="0"/>
              <a:t> 효율성 향상 프로그램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식당에서 자주 발생하는 주문 접수 오류를 해결하고자 채택함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( 14 )</a:t>
            </a:r>
            <a:endParaRPr lang="ko-KR" altLang="en-US" dirty="0"/>
          </a:p>
        </p:txBody>
      </p:sp>
      <p:pic>
        <p:nvPicPr>
          <p:cNvPr id="4" name="그림 3" descr="앉아있는, 모니터, 테이블, 검은색이(가) 표시된 사진&#10;&#10;자동 생성된 설명">
            <a:extLst>
              <a:ext uri="{FF2B5EF4-FFF2-40B4-BE49-F238E27FC236}">
                <a16:creationId xmlns:a16="http://schemas.microsoft.com/office/drawing/2014/main" id="{AEA302E3-FFEE-4EDB-8184-B38CF77A4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622"/>
            <a:ext cx="4334945" cy="65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4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( 15 )</a:t>
            </a:r>
            <a:endParaRPr lang="ko-KR" altLang="en-US" dirty="0"/>
          </a:p>
        </p:txBody>
      </p:sp>
      <p:pic>
        <p:nvPicPr>
          <p:cNvPr id="4" name="그림 3" descr="검은색, 대형, 화면, 빨간색이(가) 표시된 사진&#10;&#10;자동 생성된 설명">
            <a:extLst>
              <a:ext uri="{FF2B5EF4-FFF2-40B4-BE49-F238E27FC236}">
                <a16:creationId xmlns:a16="http://schemas.microsoft.com/office/drawing/2014/main" id="{584B07FC-367C-4AA9-8F23-513F59766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22" y="1554718"/>
            <a:ext cx="7667376" cy="28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1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( 16 )</a:t>
            </a:r>
            <a:endParaRPr lang="ko-KR" altLang="en-US" dirty="0"/>
          </a:p>
        </p:txBody>
      </p:sp>
      <p:pic>
        <p:nvPicPr>
          <p:cNvPr id="4" name="그림 3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8D3BA4DF-8B1D-48BB-89A2-E160243B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942219"/>
            <a:ext cx="10632891" cy="57919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83BF6A-24D6-43B7-9EAC-0D110893772C}"/>
              </a:ext>
            </a:extLst>
          </p:cNvPr>
          <p:cNvSpPr/>
          <p:nvPr/>
        </p:nvSpPr>
        <p:spPr>
          <a:xfrm>
            <a:off x="7752230" y="1063586"/>
            <a:ext cx="3312460" cy="178933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7020E5-8EB5-4EB6-8AA6-1B2AA0C48A24}"/>
              </a:ext>
            </a:extLst>
          </p:cNvPr>
          <p:cNvSpPr/>
          <p:nvPr/>
        </p:nvSpPr>
        <p:spPr>
          <a:xfrm>
            <a:off x="436042" y="6309400"/>
            <a:ext cx="4435787" cy="5486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FDBFD-83CF-4AD7-A1D2-3727BD25AA1D}"/>
              </a:ext>
            </a:extLst>
          </p:cNvPr>
          <p:cNvSpPr/>
          <p:nvPr/>
        </p:nvSpPr>
        <p:spPr>
          <a:xfrm>
            <a:off x="7752230" y="4077090"/>
            <a:ext cx="3600500" cy="7201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4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</a:t>
            </a:r>
            <a:r>
              <a:rPr lang="ko-KR" altLang="en-US" dirty="0"/>
              <a:t>부가 기능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pic>
        <p:nvPicPr>
          <p:cNvPr id="4" name="그림 3" descr="전자기기, 회로, 컴퓨터이(가) 표시된 사진&#10;&#10;자동 생성된 설명">
            <a:extLst>
              <a:ext uri="{FF2B5EF4-FFF2-40B4-BE49-F238E27FC236}">
                <a16:creationId xmlns:a16="http://schemas.microsoft.com/office/drawing/2014/main" id="{669726B4-F971-40D5-9087-859865307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0" y="1063586"/>
            <a:ext cx="10760372" cy="5486875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BD668F1-008E-4FD7-B45B-2E38B048A113}"/>
              </a:ext>
            </a:extLst>
          </p:cNvPr>
          <p:cNvSpPr/>
          <p:nvPr/>
        </p:nvSpPr>
        <p:spPr>
          <a:xfrm rot="2403462">
            <a:off x="4839917" y="4182883"/>
            <a:ext cx="1512210" cy="201859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86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▶ 결 과 물  실 행 </a:t>
            </a:r>
            <a:r>
              <a:rPr lang="en-US" altLang="ko-KR" dirty="0"/>
              <a:t>( </a:t>
            </a:r>
            <a:r>
              <a:rPr lang="ko-KR" altLang="en-US" dirty="0"/>
              <a:t>부가 기능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F58CC287-7C8C-4361-AD04-7E327D6A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60" y="1268700"/>
            <a:ext cx="6832824" cy="3862875"/>
          </a:xfrm>
          <a:prstGeom prst="rect">
            <a:avLst/>
          </a:prstGeom>
        </p:spPr>
      </p:pic>
      <p:pic>
        <p:nvPicPr>
          <p:cNvPr id="6" name="그림 5" descr="모니터, 테이블, 앉아있는, 검은색이(가) 표시된 사진&#10;&#10;자동 생성된 설명">
            <a:extLst>
              <a:ext uri="{FF2B5EF4-FFF2-40B4-BE49-F238E27FC236}">
                <a16:creationId xmlns:a16="http://schemas.microsoft.com/office/drawing/2014/main" id="{320EBEB6-8658-40EA-8804-31B0C6726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4" y="1412720"/>
            <a:ext cx="4136126" cy="482898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11C2BCF-920C-4070-8816-5739B224A90A}"/>
              </a:ext>
            </a:extLst>
          </p:cNvPr>
          <p:cNvSpPr/>
          <p:nvPr/>
        </p:nvSpPr>
        <p:spPr>
          <a:xfrm rot="20158614">
            <a:off x="2639519" y="4524607"/>
            <a:ext cx="2952410" cy="158422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9 9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8993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고   찰</a:t>
            </a:r>
            <a:r>
              <a:rPr lang="en-US" altLang="ko-KR" dirty="0"/>
              <a:t>( </a:t>
            </a:r>
            <a:r>
              <a:rPr lang="ko-KR" altLang="en-US" dirty="0"/>
              <a:t>한 계 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● 메뉴 종류에 대한 각각의 가격 부여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● 고객의 좌석</a:t>
            </a:r>
            <a:r>
              <a:rPr lang="en-US" altLang="ko-KR" dirty="0"/>
              <a:t>(Table) </a:t>
            </a:r>
            <a:r>
              <a:rPr lang="ko-KR" altLang="en-US" dirty="0"/>
              <a:t>배치 도입 후 </a:t>
            </a:r>
            <a:r>
              <a:rPr lang="en-US" altLang="ko-KR" dirty="0"/>
              <a:t>Table</a:t>
            </a:r>
            <a:r>
              <a:rPr lang="ko-KR" altLang="en-US" dirty="0"/>
              <a:t>마다 식사 서빙</a:t>
            </a:r>
          </a:p>
        </p:txBody>
      </p:sp>
    </p:spTree>
    <p:extLst>
      <p:ext uri="{BB962C8B-B14F-4D97-AF65-F5344CB8AC3E}">
        <p14:creationId xmlns:p14="http://schemas.microsoft.com/office/powerpoint/2010/main" val="226590891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5000"/>
          </a:p>
          <a:p>
            <a:pPr marL="0" indent="0">
              <a:buNone/>
              <a:defRPr/>
            </a:pPr>
            <a:endParaRPr lang="ko-KR" altLang="en-US" sz="5000"/>
          </a:p>
          <a:p>
            <a:pPr marL="0" indent="0" algn="ctr">
              <a:buNone/>
              <a:defRPr/>
            </a:pPr>
            <a:r>
              <a:rPr lang="ko-KR" altLang="en-US" sz="5000"/>
              <a:t>감 사 합 니 다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강 의  응 용  및  활 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1"/>
            <a:ext cx="3935961" cy="1544820"/>
          </a:xfrm>
        </p:spPr>
        <p:txBody>
          <a:bodyPr vert="horz" lIns="91440" tIns="45720" rIns="91440" bIns="45720"/>
          <a:lstStyle/>
          <a:p>
            <a:pPr marL="0" indent="0">
              <a:buNone/>
              <a:defRPr/>
            </a:pPr>
            <a:r>
              <a:rPr lang="ko-KR" altLang="en-US" dirty="0"/>
              <a:t>● 메시지 큐</a:t>
            </a:r>
            <a:r>
              <a:rPr lang="en-US" altLang="ko-KR" dirty="0"/>
              <a:t>(Msg Queue)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터미널 간의 서버 통신</a:t>
            </a:r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F37EE048-CC99-417D-AEA5-C2F66ADD985A}"/>
              </a:ext>
            </a:extLst>
          </p:cNvPr>
          <p:cNvSpPr txBox="1">
            <a:spLocks/>
          </p:cNvSpPr>
          <p:nvPr/>
        </p:nvSpPr>
        <p:spPr>
          <a:xfrm>
            <a:off x="6061853" y="1308100"/>
            <a:ext cx="5232141" cy="2120899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ko-KR" altLang="en-US" dirty="0"/>
              <a:t>● 파일 접근 </a:t>
            </a:r>
            <a:r>
              <a:rPr lang="ko-KR" altLang="en-US" dirty="0" err="1"/>
              <a:t>프리미티브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Wingdings 3"/>
              <a:buNone/>
              <a:defRPr/>
            </a:pPr>
            <a:endParaRPr lang="en-US" altLang="ko-KR" dirty="0"/>
          </a:p>
          <a:p>
            <a:pPr marL="0" indent="0">
              <a:buFont typeface="Wingdings 3"/>
              <a:buNone/>
              <a:defRPr/>
            </a:pPr>
            <a:r>
              <a:rPr lang="en-US" altLang="ko-KR" dirty="0"/>
              <a:t>- .</a:t>
            </a:r>
            <a:r>
              <a:rPr lang="en-US" altLang="ko-KR" dirty="0" err="1"/>
              <a:t>dat</a:t>
            </a:r>
            <a:r>
              <a:rPr lang="ko-KR" altLang="en-US" dirty="0"/>
              <a:t>파일을 </a:t>
            </a:r>
            <a:r>
              <a:rPr lang="ko-KR" altLang="en-US" dirty="0" err="1"/>
              <a:t>읽어들이고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D5DB7C3-80F7-4AD5-AB99-6C647F5A20F1}"/>
              </a:ext>
            </a:extLst>
          </p:cNvPr>
          <p:cNvSpPr txBox="1">
            <a:spLocks/>
          </p:cNvSpPr>
          <p:nvPr/>
        </p:nvSpPr>
        <p:spPr>
          <a:xfrm>
            <a:off x="438046" y="3684396"/>
            <a:ext cx="5232141" cy="2120899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ko-KR" altLang="en-US" dirty="0"/>
              <a:t>● 스레드</a:t>
            </a:r>
            <a:r>
              <a:rPr lang="en-US" altLang="ko-KR" dirty="0"/>
              <a:t>(Thread) :</a:t>
            </a:r>
            <a:r>
              <a:rPr lang="ko-KR" altLang="en-US" dirty="0"/>
              <a:t> 파일 입출력</a:t>
            </a:r>
            <a:endParaRPr lang="en-US" altLang="ko-KR" dirty="0"/>
          </a:p>
          <a:p>
            <a:pPr marL="342900" indent="-342900">
              <a:buFontTx/>
              <a:buChar char="-"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삭제 및 전달의 </a:t>
            </a:r>
            <a:r>
              <a:rPr lang="en-US" altLang="ko-KR" dirty="0"/>
              <a:t>Thread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C4847C0-CDA3-41DD-9E5F-AE3CCC843C0A}"/>
              </a:ext>
            </a:extLst>
          </p:cNvPr>
          <p:cNvSpPr txBox="1">
            <a:spLocks/>
          </p:cNvSpPr>
          <p:nvPr/>
        </p:nvSpPr>
        <p:spPr>
          <a:xfrm>
            <a:off x="6096000" y="3684396"/>
            <a:ext cx="5232141" cy="2120899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ko-KR" altLang="en-US" dirty="0"/>
              <a:t>● 시그널</a:t>
            </a:r>
            <a:r>
              <a:rPr lang="en-US" altLang="ko-KR" dirty="0"/>
              <a:t>(Signal)</a:t>
            </a:r>
          </a:p>
          <a:p>
            <a:pPr marL="0" indent="0">
              <a:buFont typeface="Wingdings 3"/>
              <a:buNone/>
              <a:defRPr/>
            </a:pPr>
            <a:endParaRPr lang="en-US" altLang="ko-KR" dirty="0"/>
          </a:p>
          <a:p>
            <a:pPr marL="0" indent="0">
              <a:buFont typeface="Wingdings 3"/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종료 시그널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6586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목  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0" indent="0"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실 생활의 식당 및 레스토랑 배포를 목적</a:t>
            </a:r>
            <a:endParaRPr lang="en-US" altLang="ko-KR" dirty="0"/>
          </a:p>
          <a:p>
            <a:pPr marL="342900" indent="-342900">
              <a:buFontTx/>
              <a:buChar char="-"/>
              <a:defRPr/>
            </a:pPr>
            <a:endParaRPr lang="en-US" altLang="ko-KR" dirty="0"/>
          </a:p>
          <a:p>
            <a:pPr marL="342900" indent="-342900">
              <a:buFontTx/>
              <a:buChar char="-"/>
              <a:defRPr/>
            </a:pPr>
            <a:endParaRPr lang="en-US" altLang="ko-KR" dirty="0"/>
          </a:p>
          <a:p>
            <a:pPr marL="342900" indent="-342900">
              <a:buFontTx/>
              <a:buChar char="-"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고객들의 접근성을 증가시키도록 한다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창업 아이템으로 구상된 아이디어의 프로토 타입을 구현한다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763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</a:t>
            </a:r>
            <a:r>
              <a:rPr lang="ko-KR" altLang="en-US" dirty="0" err="1"/>
              <a:t>프</a:t>
            </a:r>
            <a:r>
              <a:rPr lang="ko-KR" altLang="en-US" dirty="0"/>
              <a:t> 로 </a:t>
            </a:r>
            <a:r>
              <a:rPr lang="ko-KR" altLang="en-US" dirty="0" err="1"/>
              <a:t>젝</a:t>
            </a:r>
            <a:r>
              <a:rPr lang="ko-KR" altLang="en-US" dirty="0"/>
              <a:t> </a:t>
            </a:r>
            <a:r>
              <a:rPr lang="ko-KR" altLang="en-US" dirty="0" err="1"/>
              <a:t>트</a:t>
            </a:r>
            <a:r>
              <a:rPr lang="ko-KR" altLang="en-US" dirty="0"/>
              <a:t> 의  모 델 </a:t>
            </a:r>
            <a:r>
              <a:rPr lang="en-US" altLang="ko-KR" dirty="0"/>
              <a:t>(</a:t>
            </a:r>
            <a:r>
              <a:rPr lang="ko-KR" altLang="en-US" dirty="0"/>
              <a:t>프로토 타입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1253" y="1052703"/>
            <a:ext cx="9864090" cy="53857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63721" y="4869180"/>
            <a:ext cx="2016252" cy="43205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000000"/>
                </a:solidFill>
                <a:latin typeface="바탕"/>
                <a:ea typeface="바탕"/>
              </a:rPr>
              <a:t>2.</a:t>
            </a:r>
            <a:r>
              <a:rPr lang="ko-KR" altLang="en-US" b="1">
                <a:solidFill>
                  <a:srgbClr val="000000"/>
                </a:solidFill>
                <a:latin typeface="바탕"/>
                <a:ea typeface="바탕"/>
              </a:rPr>
              <a:t> 관리자 메뉴</a:t>
            </a:r>
            <a:r>
              <a:rPr lang="en-US" altLang="ko-KR" b="1">
                <a:solidFill>
                  <a:srgbClr val="000000"/>
                </a:solidFill>
                <a:latin typeface="바탕"/>
                <a:ea typeface="바탕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40018" y="5877306"/>
            <a:ext cx="1872234" cy="43205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000000"/>
                </a:solidFill>
                <a:latin typeface="바탕"/>
                <a:ea typeface="바탕"/>
              </a:rPr>
              <a:t>3.</a:t>
            </a:r>
            <a:r>
              <a:rPr lang="ko-KR" altLang="en-US" b="1">
                <a:solidFill>
                  <a:srgbClr val="000000"/>
                </a:solidFill>
                <a:latin typeface="바탕"/>
                <a:ea typeface="바탕"/>
              </a:rPr>
              <a:t> 관리자 메뉴</a:t>
            </a:r>
            <a:r>
              <a:rPr lang="en-US" altLang="ko-KR" b="1">
                <a:solidFill>
                  <a:srgbClr val="000000"/>
                </a:solidFill>
                <a:latin typeface="바탕"/>
                <a:ea typeface="바탕"/>
              </a:rPr>
              <a:t>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35505" y="4077081"/>
            <a:ext cx="1728216" cy="43205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000000"/>
                </a:solidFill>
                <a:latin typeface="바탕"/>
                <a:ea typeface="바탕"/>
              </a:rPr>
              <a:t>1.</a:t>
            </a:r>
            <a:r>
              <a:rPr lang="ko-KR" altLang="en-US" b="1">
                <a:solidFill>
                  <a:srgbClr val="000000"/>
                </a:solidFill>
                <a:latin typeface="바탕"/>
                <a:ea typeface="바탕"/>
              </a:rPr>
              <a:t> 고객 메뉴</a:t>
            </a:r>
            <a:endParaRPr lang="en-US" altLang="ko-KR" b="1">
              <a:solidFill>
                <a:srgbClr val="000000"/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28901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▶ </a:t>
            </a:r>
            <a:r>
              <a:rPr lang="ko-KR" altLang="en-US" dirty="0" err="1"/>
              <a:t>프</a:t>
            </a:r>
            <a:r>
              <a:rPr lang="ko-KR" altLang="en-US" dirty="0"/>
              <a:t> 로 </a:t>
            </a:r>
            <a:r>
              <a:rPr lang="ko-KR" altLang="en-US" dirty="0" err="1"/>
              <a:t>젝</a:t>
            </a:r>
            <a:r>
              <a:rPr lang="ko-KR" altLang="en-US" dirty="0"/>
              <a:t> </a:t>
            </a:r>
            <a:r>
              <a:rPr lang="ko-KR" altLang="en-US" dirty="0" err="1"/>
              <a:t>트</a:t>
            </a:r>
            <a:r>
              <a:rPr lang="ko-KR" altLang="en-US" dirty="0"/>
              <a:t> 의  모 델 </a:t>
            </a:r>
            <a:r>
              <a:rPr lang="en-US" altLang="ko-KR" dirty="0"/>
              <a:t>(</a:t>
            </a:r>
            <a:r>
              <a:rPr lang="ko-KR" altLang="en-US" dirty="0"/>
              <a:t>프로토 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262" y="1052702"/>
            <a:ext cx="8138437" cy="38884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0040" y="2996946"/>
            <a:ext cx="6260698" cy="331241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▶ 개 발  환 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7169" y="4611802"/>
            <a:ext cx="11302999" cy="151221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Linux Ubuntu 18.04</a:t>
            </a:r>
            <a:r>
              <a:rPr lang="ko-KR" altLang="en-US" dirty="0"/>
              <a:t> 운영체제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 C + +</a:t>
            </a:r>
            <a:r>
              <a:rPr lang="ko-KR" altLang="en-US" dirty="0"/>
              <a:t> 언어 </a:t>
            </a:r>
            <a:r>
              <a:rPr lang="en-US" altLang="ko-KR" dirty="0"/>
              <a:t>( g++ </a:t>
            </a:r>
            <a:r>
              <a:rPr lang="ko-KR" altLang="en-US" dirty="0"/>
              <a:t>컴파일러 사용 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terminal console</a:t>
            </a:r>
            <a:r>
              <a:rPr lang="ko-KR" altLang="en-US" dirty="0"/>
              <a:t> 환경으로 </a:t>
            </a:r>
            <a:r>
              <a:rPr lang="en-US" altLang="ko-KR" dirty="0"/>
              <a:t>GUI</a:t>
            </a:r>
            <a:r>
              <a:rPr lang="ko-KR" altLang="en-US" dirty="0"/>
              <a:t> 구현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6A4260B0-E344-4867-9B71-BE4D30853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8" y="1870205"/>
            <a:ext cx="4321451" cy="1934978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E0CF90B-73B7-4049-B592-E39A4516B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20" y="123802"/>
            <a:ext cx="3680773" cy="31046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712F2D-C834-4A02-BABD-089BE377F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31103" y="2523653"/>
            <a:ext cx="6025616" cy="39543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AB71-04A5-459D-9813-48BAD715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6185598"/>
          </a:xfrm>
        </p:spPr>
        <p:txBody>
          <a:bodyPr/>
          <a:lstStyle/>
          <a:p>
            <a:pPr algn="ctr"/>
            <a:r>
              <a:rPr lang="ko-KR" altLang="en-US" sz="4800" dirty="0" err="1"/>
              <a:t>프</a:t>
            </a:r>
            <a:r>
              <a:rPr lang="ko-KR" altLang="en-US" sz="4800" dirty="0"/>
              <a:t>  로  </a:t>
            </a:r>
            <a:r>
              <a:rPr lang="ko-KR" altLang="en-US" sz="4800" dirty="0" err="1"/>
              <a:t>젝</a:t>
            </a:r>
            <a:r>
              <a:rPr lang="ko-KR" altLang="en-US" sz="4800" dirty="0"/>
              <a:t>  </a:t>
            </a:r>
            <a:r>
              <a:rPr lang="ko-KR" altLang="en-US" sz="4800" dirty="0" err="1"/>
              <a:t>트</a:t>
            </a:r>
            <a:r>
              <a:rPr lang="ko-KR" altLang="en-US" sz="4800" dirty="0"/>
              <a:t>  의    구  성</a:t>
            </a:r>
          </a:p>
        </p:txBody>
      </p:sp>
    </p:spTree>
    <p:extLst>
      <p:ext uri="{BB962C8B-B14F-4D97-AF65-F5344CB8AC3E}">
        <p14:creationId xmlns:p14="http://schemas.microsoft.com/office/powerpoint/2010/main" val="21389641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597</Words>
  <Application>Microsoft Office PowerPoint</Application>
  <PresentationFormat>와이드스크린</PresentationFormat>
  <Paragraphs>117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돋움</vt:lpstr>
      <vt:lpstr>바탕</vt:lpstr>
      <vt:lpstr>Arial</vt:lpstr>
      <vt:lpstr>Lucida Sans Unicode</vt:lpstr>
      <vt:lpstr>Wingdings</vt:lpstr>
      <vt:lpstr>Wingdings 3</vt:lpstr>
      <vt:lpstr>교차</vt:lpstr>
      <vt:lpstr>  자 료 구 조 실 습  - &lt;2조&gt; 최 종 보 고 서–  2015722089 김태환 2018203026 김동현 2017203053 김형석 2018203092 모상일   </vt:lpstr>
      <vt:lpstr>▶ 주  제</vt:lpstr>
      <vt:lpstr>▶ 주  제</vt:lpstr>
      <vt:lpstr>▶ 강 의  응 용  및  활 용</vt:lpstr>
      <vt:lpstr>▶ 목  표</vt:lpstr>
      <vt:lpstr>▶ 프 로 젝 트 의  모 델 (프로토 타입) </vt:lpstr>
      <vt:lpstr>▶ 프 로 젝 트 의  모 델 (프로토 타입)</vt:lpstr>
      <vt:lpstr>▶ 개 발  환 경</vt:lpstr>
      <vt:lpstr>프  로  젝  트  의    구  성</vt:lpstr>
      <vt:lpstr>▶ 구  성 ( T i t l e )</vt:lpstr>
      <vt:lpstr>▶ 구  성 ( I n p u t M e n u)</vt:lpstr>
      <vt:lpstr>▶ 구  성 ( M o n i t o r i n g )</vt:lpstr>
      <vt:lpstr>▶ 구  성 ( R e m o v e )</vt:lpstr>
      <vt:lpstr>▶ 구  성 ( M a i n  S e r v e r )</vt:lpstr>
      <vt:lpstr>▶ 개 발  일 정</vt:lpstr>
      <vt:lpstr>▶ 개 발  분 담</vt:lpstr>
      <vt:lpstr>▶ 결 과 물  실 행 ( 1 )</vt:lpstr>
      <vt:lpstr>▶ 결 과 물  실 행 ( 2 )</vt:lpstr>
      <vt:lpstr>▶ 결 과 물  실 행 ( 3 )</vt:lpstr>
      <vt:lpstr>▶ 결 과 물  실 행 ( 4 )</vt:lpstr>
      <vt:lpstr>▶ 결 과 물  실 행 ( 5 )</vt:lpstr>
      <vt:lpstr>▶ 결 과 물  실 행 ( 6 )</vt:lpstr>
      <vt:lpstr>▶ 결 과 물  실 행 ( 7 )</vt:lpstr>
      <vt:lpstr>▶ 결 과 물  실 행 ( 8 )</vt:lpstr>
      <vt:lpstr>▶ 결 과 물  실 행 ( 9 )</vt:lpstr>
      <vt:lpstr>▶ 결 과 물  실 행 ( 10 )</vt:lpstr>
      <vt:lpstr>▶ 결 과 물  실 행 ( 11 )</vt:lpstr>
      <vt:lpstr>▶ 결 과 물  실 행 ( 12 )</vt:lpstr>
      <vt:lpstr>▶ 결 과 물  실 행 ( 13 )</vt:lpstr>
      <vt:lpstr>▶ 결 과 물  실 행 ( 14 )</vt:lpstr>
      <vt:lpstr>▶ 결 과 물  실 행 ( 15 )</vt:lpstr>
      <vt:lpstr>▶ 결 과 물  실 행 ( 16 )</vt:lpstr>
      <vt:lpstr>▶ 결 과 물  실 행 ( 부가 기능 )</vt:lpstr>
      <vt:lpstr>▶ 결 과 물  실 행 ( 부가 기능 )</vt:lpstr>
      <vt:lpstr>▶ 고   찰( 한 계 점 )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 료 구 조 실 습  - 제 안 서 -  2015722089 김태환 2017203053 김형석 2018203092 모상일 2018203026 김동현</dc:title>
  <dc:creator>Administrator</dc:creator>
  <cp:lastModifiedBy>김 동현</cp:lastModifiedBy>
  <cp:revision>46</cp:revision>
  <dcterms:modified xsi:type="dcterms:W3CDTF">2019-12-10T14:17:39Z</dcterms:modified>
  <cp:version>1000.0000.01</cp:version>
</cp:coreProperties>
</file>