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160"/>
    <a:srgbClr val="EEBB7A"/>
    <a:srgbClr val="99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595-6F07-11C2-5E98-95543D7E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10195-9835-2050-1941-3E318600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3DC89-401A-7BA1-67BE-96F17714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5DA9C-4155-BC38-491F-4906E14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85C47-FE63-0C45-B8A4-DB30C36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1097-E1CC-988A-C843-1BA29540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6146F-31A7-2181-FADF-76254C7E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6F5F7-2214-A4AF-C413-CAFFB19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72921-D983-E72A-D4BF-908C386F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90618-5F4B-D800-2960-1AA0079E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5297CC-C25B-340E-B2C9-460EB14B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BF678-ED08-5FC9-BD39-BA1D994F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CC26D-7F3B-C30E-9C77-E1DDCAB0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D14DD-8C9A-8FE9-6A4F-2FD48409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381E8-7EEE-23E7-3B99-F441721D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5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296ED-BBDB-BA5C-F55F-802B5D2A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DC703-AE16-A1BC-3B97-3045F3CF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9DA91-E5B8-2A47-0ED8-1CE6599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2C2A1-77E3-E7A5-0B5C-D80EFD92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CD6FE-327D-AD3E-2692-1469FEC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16097-CAA1-0F83-D382-778979F0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D255F-45E2-6CB4-92F5-DAC6551C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7BB4E-48F6-6283-14A6-05222D72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44C3-52C1-07C8-F1DE-6FDCDC8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18618-3DDA-14E7-C0B8-50682CA7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0E224-880D-4D22-60E1-2A5342B9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15312-BA69-3C11-136B-F5925A896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C5401-B5C6-F0B4-6BF1-A46BF0E09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FE6-E3C4-5B53-309D-CBEEEDA8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83CAB-9D79-374A-188E-AEBECCAD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8BEFE-BDD2-6CF2-7C17-CE41D50D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EECF-886D-A648-BA01-9C7B8CE2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CDEB9-B78E-24F2-1CCF-F1344477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503F1-4F51-3460-1479-D34804FF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C68C4D-D2CE-2868-FD58-4E2CA443C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AE50D2-DE54-913E-A774-F57C0FE22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A984E7-2F95-C0A4-DDB0-6B8C7BEC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872E18-A294-41CF-1333-A646366D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448CA-9417-9050-6376-2FB6F4BE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37DE-F7CF-0A42-5760-17AE581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B64D2-0F70-C7D7-E9BC-DCE46949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9155A-2E82-D40F-D673-8ED60807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26D229-9000-ED3B-F358-C5939482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89DD7-322C-7869-4FE7-AF44832C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2EEEC9-D3CC-40AA-739A-B3D96AF8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3963E-858E-C2E6-8D2E-93C82B14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ED78C-8FE3-E337-DED3-21172C8D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98CAE-1149-EC87-BA6E-88A05E0E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64A4-846A-0403-09C5-01409B3F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5AD66-6988-0E89-A893-BEEF91E4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AF2DD-46BF-A82F-9128-A37470D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E37AA-B06A-7475-918B-CA69E69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A006-1565-52CB-64DC-205D9C8C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762588-220F-1C6D-4C1A-68FDA7CB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27F3A-8D7B-2597-16AF-CE87E7B31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5CCEC-4880-BC5A-FE5E-24E4DE18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8E528-B12D-4FF3-1C9A-26610EF9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497A6-E5B9-7B0C-3D17-44987F18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7B28F-1C23-D106-4F4C-8130E25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0B0E0-7F55-3C5A-69AA-27F71DCC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75EC3-A268-7815-732C-C47BFC2A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7180-86E3-4F70-9950-D45B1903ED8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B8FC-DFA6-376F-6E14-E26DE801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5326D-2ED0-6BD2-8284-860D65294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73AB-BA22-44BF-B094-200BFB15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9604B0-F712-B00D-9957-67155B044C98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rgbClr val="F2C1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00C18E5-9A8B-EC0D-DE76-F603989BC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71372"/>
              </p:ext>
            </p:extLst>
          </p:nvPr>
        </p:nvGraphicFramePr>
        <p:xfrm>
          <a:off x="3039533" y="372533"/>
          <a:ext cx="6112926" cy="6112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607">
                  <a:extLst>
                    <a:ext uri="{9D8B030D-6E8A-4147-A177-3AD203B41FA5}">
                      <a16:colId xmlns:a16="http://schemas.microsoft.com/office/drawing/2014/main" val="3921862693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2104832697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2166306554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490913697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1827866802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549168049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2108573756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3388828122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1833039685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3811408750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4291624730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632688211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1078746637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1360120586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2995177970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3026477420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581273942"/>
                    </a:ext>
                  </a:extLst>
                </a:gridCol>
                <a:gridCol w="339607">
                  <a:extLst>
                    <a:ext uri="{9D8B030D-6E8A-4147-A177-3AD203B41FA5}">
                      <a16:colId xmlns:a16="http://schemas.microsoft.com/office/drawing/2014/main" val="2711845983"/>
                    </a:ext>
                  </a:extLst>
                </a:gridCol>
              </a:tblGrid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407189164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155217985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1318506072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2862980531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3464299527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3404255181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3862625803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2594246127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1187795556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2454246708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1352963849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692569261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2044184820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4126065211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1488034812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2267266153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3797214347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506" marR="81506" marT="40753" marB="40753"/>
                </a:tc>
                <a:extLst>
                  <a:ext uri="{0D108BD9-81ED-4DB2-BD59-A6C34878D82A}">
                    <a16:rowId xmlns:a16="http://schemas.microsoft.com/office/drawing/2014/main" val="1299816465"/>
                  </a:ext>
                </a:extLst>
              </a:tr>
            </a:tbl>
          </a:graphicData>
        </a:graphic>
      </p:graphicFrame>
      <p:sp>
        <p:nvSpPr>
          <p:cNvPr id="59" name="Oval 1">
            <a:extLst>
              <a:ext uri="{FF2B5EF4-FFF2-40B4-BE49-F238E27FC236}">
                <a16:creationId xmlns:a16="http://schemas.microsoft.com/office/drawing/2014/main" id="{B4E4FF24-891A-B551-6D42-02F5F6293F52}"/>
              </a:ext>
            </a:extLst>
          </p:cNvPr>
          <p:cNvSpPr/>
          <p:nvPr/>
        </p:nvSpPr>
        <p:spPr>
          <a:xfrm>
            <a:off x="3998780" y="1333176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Oval 1">
            <a:extLst>
              <a:ext uri="{FF2B5EF4-FFF2-40B4-BE49-F238E27FC236}">
                <a16:creationId xmlns:a16="http://schemas.microsoft.com/office/drawing/2014/main" id="{E3BB0B90-493D-2841-64E3-2713CE7EC3FB}"/>
              </a:ext>
            </a:extLst>
          </p:cNvPr>
          <p:cNvSpPr/>
          <p:nvPr/>
        </p:nvSpPr>
        <p:spPr>
          <a:xfrm>
            <a:off x="6037030" y="1333175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Oval 1">
            <a:extLst>
              <a:ext uri="{FF2B5EF4-FFF2-40B4-BE49-F238E27FC236}">
                <a16:creationId xmlns:a16="http://schemas.microsoft.com/office/drawing/2014/main" id="{34E13340-A1C0-6918-2C32-8FCFE2CE3B7A}"/>
              </a:ext>
            </a:extLst>
          </p:cNvPr>
          <p:cNvSpPr/>
          <p:nvPr/>
        </p:nvSpPr>
        <p:spPr>
          <a:xfrm>
            <a:off x="8075280" y="1333175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Oval 1">
            <a:extLst>
              <a:ext uri="{FF2B5EF4-FFF2-40B4-BE49-F238E27FC236}">
                <a16:creationId xmlns:a16="http://schemas.microsoft.com/office/drawing/2014/main" id="{502806DF-39E6-DBDE-96FB-F64654661B0B}"/>
              </a:ext>
            </a:extLst>
          </p:cNvPr>
          <p:cNvSpPr/>
          <p:nvPr/>
        </p:nvSpPr>
        <p:spPr>
          <a:xfrm>
            <a:off x="3998780" y="3370034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Oval 1">
            <a:extLst>
              <a:ext uri="{FF2B5EF4-FFF2-40B4-BE49-F238E27FC236}">
                <a16:creationId xmlns:a16="http://schemas.microsoft.com/office/drawing/2014/main" id="{E0EC07D6-64FB-B9B1-41F6-D995D837E863}"/>
              </a:ext>
            </a:extLst>
          </p:cNvPr>
          <p:cNvSpPr/>
          <p:nvPr/>
        </p:nvSpPr>
        <p:spPr>
          <a:xfrm>
            <a:off x="6037030" y="3370033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24" name="Oval 1">
            <a:extLst>
              <a:ext uri="{FF2B5EF4-FFF2-40B4-BE49-F238E27FC236}">
                <a16:creationId xmlns:a16="http://schemas.microsoft.com/office/drawing/2014/main" id="{15570429-F39D-F0F4-69A1-8C678828FD53}"/>
              </a:ext>
            </a:extLst>
          </p:cNvPr>
          <p:cNvSpPr/>
          <p:nvPr/>
        </p:nvSpPr>
        <p:spPr>
          <a:xfrm>
            <a:off x="8075280" y="3370033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25" name="Oval 1">
            <a:extLst>
              <a:ext uri="{FF2B5EF4-FFF2-40B4-BE49-F238E27FC236}">
                <a16:creationId xmlns:a16="http://schemas.microsoft.com/office/drawing/2014/main" id="{77B16942-C4EA-025A-6528-64934A6F6CB1}"/>
              </a:ext>
            </a:extLst>
          </p:cNvPr>
          <p:cNvSpPr/>
          <p:nvPr/>
        </p:nvSpPr>
        <p:spPr>
          <a:xfrm>
            <a:off x="3998780" y="5406893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27" name="Oval 1">
            <a:extLst>
              <a:ext uri="{FF2B5EF4-FFF2-40B4-BE49-F238E27FC236}">
                <a16:creationId xmlns:a16="http://schemas.microsoft.com/office/drawing/2014/main" id="{16A03D3A-361D-3DFD-7F53-ECC6AFA373E9}"/>
              </a:ext>
            </a:extLst>
          </p:cNvPr>
          <p:cNvSpPr/>
          <p:nvPr/>
        </p:nvSpPr>
        <p:spPr>
          <a:xfrm>
            <a:off x="6037030" y="5406892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28" name="Oval 1">
            <a:extLst>
              <a:ext uri="{FF2B5EF4-FFF2-40B4-BE49-F238E27FC236}">
                <a16:creationId xmlns:a16="http://schemas.microsoft.com/office/drawing/2014/main" id="{FE27BE9E-1DDC-D192-25AA-5B28ACEEC1A0}"/>
              </a:ext>
            </a:extLst>
          </p:cNvPr>
          <p:cNvSpPr/>
          <p:nvPr/>
        </p:nvSpPr>
        <p:spPr>
          <a:xfrm>
            <a:off x="8075280" y="5406892"/>
            <a:ext cx="117931" cy="11793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3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Heo</dc:creator>
  <cp:lastModifiedBy>JeongMin Heo</cp:lastModifiedBy>
  <cp:revision>1</cp:revision>
  <dcterms:created xsi:type="dcterms:W3CDTF">2024-02-29T08:21:54Z</dcterms:created>
  <dcterms:modified xsi:type="dcterms:W3CDTF">2024-02-29T08:32:36Z</dcterms:modified>
</cp:coreProperties>
</file>