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A1021-A2AB-4B9F-BDF7-84107C94E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AD380C-329E-440D-A85C-DEFD53648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4B5625-1EBE-4A4F-B0A8-4AD549F5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465-AA0A-420B-A567-792E7F936AFD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8327A-FEE6-4BC3-A0FC-85D487D4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F84452-31F7-4B6D-9433-158AF494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652-7981-4A63-B7B1-7BB4919EB9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01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756E3-DC4D-4054-B429-84325C90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50F4FC-2557-41D7-B147-D81F8260B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3EED3B-542A-408B-8292-5781DE37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465-AA0A-420B-A567-792E7F936AFD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95EA1F-68E6-4792-8E7A-B893CBA5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7CFD3C-ED4F-426F-A1A4-A912BF62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652-7981-4A63-B7B1-7BB4919EB9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29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CF24DAF-8499-4966-B77E-0D1865265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C98ACA-A2F0-4686-9B4C-48C995222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A1F92-CE52-42D0-BCBF-BA32CF1F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465-AA0A-420B-A567-792E7F936AFD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F31525-0303-4BFD-B289-2B7226AB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0D1DCD-A701-496F-91ED-88218C07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652-7981-4A63-B7B1-7BB4919EB9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36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038E58-0E5C-48CB-90F7-D0061C09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D44FAC-2D53-46D6-A803-1EA5D0192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C51750-62C4-4CCC-9335-CCAB1487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465-AA0A-420B-A567-792E7F936AFD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BA6C17-077B-4AB7-B9AA-0506F29C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794B6-68ED-465D-B114-66F6BAE1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652-7981-4A63-B7B1-7BB4919EB9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50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5A2AC-A053-480D-831F-60CCB5AC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E76622-76EA-47F4-8D3C-A3C2D56B6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9A4329-936B-4EFA-9A95-853425CB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465-AA0A-420B-A567-792E7F936AFD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9A4C3A-9B9A-453A-B7C2-45D1C128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F9CA5D-AEC1-47CF-ADB2-D918CB5A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652-7981-4A63-B7B1-7BB4919EB9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55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5CD92-5EA9-41E5-9741-20BAA30E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96542A-624F-4D51-B51F-01EDC89B1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53D094-4B38-4D81-A86F-19B89AD8B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EF5732-9613-4648-BF81-7E6E3793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465-AA0A-420B-A567-792E7F936AFD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689F64-5074-4B68-AB82-737546E6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529CAA-4575-4F31-8CF8-F96330F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652-7981-4A63-B7B1-7BB4919EB9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41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686D3-1A5B-47BE-8527-24D86D08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C166DE-C36D-4CD3-8893-0755EAC66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2D57A3-6B03-4535-AB9F-865E1FFDB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D8E233-111C-40DA-A379-2680ADF84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D4E1EA-4535-41E5-B294-F97B084D3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AB1BAE5-B59E-4942-8D04-E4EE5A11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465-AA0A-420B-A567-792E7F936AFD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951AB5-9756-467B-BA30-EEF41F27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212B19-A4A4-490B-8F23-3FC1628B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652-7981-4A63-B7B1-7BB4919EB9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07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1D415-1093-43E2-8B5D-26764E89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247E3A-B5BB-40C8-8653-7B16B590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465-AA0A-420B-A567-792E7F936AFD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714A75-8BD9-46CE-8459-6C6238B5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EEA773-89CB-4186-9A3D-9CA47BFB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652-7981-4A63-B7B1-7BB4919EB9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38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C64836-BE16-41EA-8F54-73BD3C16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465-AA0A-420B-A567-792E7F936AFD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2D0B5F-13E5-4CE7-94A2-EDA6CEF3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4BBABE-5269-4A9A-A5CD-6496E57F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652-7981-4A63-B7B1-7BB4919EB9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77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31C0D-945A-4FE7-9578-622F82B7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EA3491-300C-438A-9FEE-8D5AA451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4E784D-872D-4813-B5B3-087A96AEB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41DDE3-3184-449B-91C2-75002B7D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465-AA0A-420B-A567-792E7F936AFD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82579A-38FA-4828-9661-BB69482B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74D1FA-BCE1-4DBF-917E-1C23EC8C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652-7981-4A63-B7B1-7BB4919EB9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89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4410A-6B5A-4529-8C8D-92075EAC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39B4418-291B-4D18-BCED-219881039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39F146-72BD-48C1-91A1-423AEC4FA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3AAE55-3204-45A4-88EC-F9B38FFB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465-AA0A-420B-A567-792E7F936AFD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4094D6-EBB6-4692-9B27-DE20665B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A0DD2E-9FC0-4F4E-B41E-DC675E01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652-7981-4A63-B7B1-7BB4919EB9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42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A55026-53E9-4C5D-AC98-35C0A8B7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849329-8B0F-43B7-8F00-5608B538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40633A-E0C1-4519-A6B8-3939239B6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3A465-AA0A-420B-A567-792E7F936AFD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5F8B50-C1EB-4FD5-9B36-CEC26B3CD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525302-864E-4CAF-8A47-6C015C68B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7C652-7981-4A63-B7B1-7BB4919EB9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43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E852491-21B8-4744-9259-8C934848E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15" y="138939"/>
            <a:ext cx="6465365" cy="274566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9C4E1E2-4FC5-4F7F-BE78-F86C0522D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40" y="2884603"/>
            <a:ext cx="8432062" cy="358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0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AAFE8-AF44-4965-B2ED-265819E8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520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0250DB-C2EB-49A9-B230-CC705CE8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0000"/>
          </a:xfrm>
        </p:spPr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7F02BA-6208-475A-99E9-44BE84B57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1" y="1825625"/>
            <a:ext cx="11516121" cy="489058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9B84392-E343-4DD4-839E-38B2C1687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966" y="50848"/>
            <a:ext cx="4345739" cy="208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2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DBDE7-A176-4A27-A75A-A1CCEE85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BFA3C4-D234-4FAA-BE13-FC283D38E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E4FE6B2-128F-49BF-8CED-E6F7C6221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99" y="150210"/>
            <a:ext cx="7437726" cy="315859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6DC26B8-9698-426A-B5BE-7B6BF878D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99" y="3167406"/>
            <a:ext cx="7830667" cy="332546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47F71EA-51E2-40CF-9FD0-996B996F7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99" y="541638"/>
            <a:ext cx="12021071" cy="510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5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E8BD6-353D-4976-9E25-445063FE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B924FB-4A91-4C49-8F52-B88782006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DAC332-B15A-4EEC-B87D-BFBF3D8AB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84" y="2737192"/>
            <a:ext cx="8548606" cy="357470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57E7300-E55D-4CB6-A88B-185C4F462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567" b="30559"/>
          <a:stretch/>
        </p:blipFill>
        <p:spPr>
          <a:xfrm>
            <a:off x="196096" y="88132"/>
            <a:ext cx="9966904" cy="446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2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409C2-5D6A-420F-B352-FBA9373B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9E3E5B-FEC6-4C7F-9114-AB491D131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B90B172-7F09-4A49-BB72-1A61448D3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91" y="222386"/>
            <a:ext cx="6739744" cy="281830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979A53B-D6A7-4BEE-BE1E-B42FCFD96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191" y="3208601"/>
            <a:ext cx="6739744" cy="2818309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F192E74-75C1-4D05-AF53-343070AF6239}"/>
              </a:ext>
            </a:extLst>
          </p:cNvPr>
          <p:cNvCxnSpPr/>
          <p:nvPr/>
        </p:nvCxnSpPr>
        <p:spPr>
          <a:xfrm flipV="1">
            <a:off x="6274965" y="872455"/>
            <a:ext cx="1115736" cy="42783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46EACC9-C1F7-4849-A849-E7C001DBA464}"/>
              </a:ext>
            </a:extLst>
          </p:cNvPr>
          <p:cNvCxnSpPr>
            <a:cxnSpLocks/>
          </p:cNvCxnSpPr>
          <p:nvPr/>
        </p:nvCxnSpPr>
        <p:spPr>
          <a:xfrm flipV="1">
            <a:off x="6343475" y="3642919"/>
            <a:ext cx="1047226" cy="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0241EDB7-846E-4F78-9176-23C155550396}"/>
              </a:ext>
            </a:extLst>
          </p:cNvPr>
          <p:cNvSpPr txBox="1"/>
          <p:nvPr/>
        </p:nvSpPr>
        <p:spPr>
          <a:xfrm>
            <a:off x="7826928" y="872455"/>
            <a:ext cx="289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Event: 132 mm 2017-06-29</a:t>
            </a:r>
          </a:p>
        </p:txBody>
      </p:sp>
    </p:spTree>
    <p:extLst>
      <p:ext uri="{BB962C8B-B14F-4D97-AF65-F5344CB8AC3E}">
        <p14:creationId xmlns:p14="http://schemas.microsoft.com/office/powerpoint/2010/main" val="262234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Roberto Tatis-Muvdi</dc:creator>
  <cp:lastModifiedBy>Roberto Tatis-Muvdi</cp:lastModifiedBy>
  <cp:revision>25</cp:revision>
  <dcterms:created xsi:type="dcterms:W3CDTF">2020-09-22T13:54:02Z</dcterms:created>
  <dcterms:modified xsi:type="dcterms:W3CDTF">2020-10-28T13:12:29Z</dcterms:modified>
</cp:coreProperties>
</file>