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51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0773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Date Placeholder 2"/>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66648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345058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编辑母版文本样式</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290404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3702925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196042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zh-CN" altLang="en-US" smtClean="0"/>
              <a:t>编辑母版文本样式</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398212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7746930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524085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3575287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1080413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215021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2487377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363917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953381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121151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zh-CN" altLang="en-US" smtClean="0"/>
              <a:t>单击此处编辑母版标题样式</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CB45FAA7-5BFA-41DA-AE60-E7CCF080953C}" type="datetimeFigureOut">
              <a:rPr lang="zh-CN" altLang="en-US" smtClean="0"/>
              <a:t>2019/4/13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2374603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B45FAA7-5BFA-41DA-AE60-E7CCF080953C}" type="datetimeFigureOut">
              <a:rPr lang="zh-CN" altLang="en-US" smtClean="0"/>
              <a:t>2019/4/13</a:t>
            </a:fld>
            <a:endParaRPr lang="zh-CN" alt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ABA77C30-FD8F-46A3-BEFE-A4EDCE15FC73}" type="slidenum">
              <a:rPr lang="zh-CN" altLang="en-US" smtClean="0"/>
              <a:t>‹#›</a:t>
            </a:fld>
            <a:endParaRPr lang="zh-CN" altLang="en-US"/>
          </a:p>
        </p:txBody>
      </p:sp>
    </p:spTree>
    <p:extLst>
      <p:ext uri="{BB962C8B-B14F-4D97-AF65-F5344CB8AC3E}">
        <p14:creationId xmlns:p14="http://schemas.microsoft.com/office/powerpoint/2010/main" val="294728932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如何提升创造力</a:t>
            </a:r>
            <a:endParaRPr lang="zh-CN" altLang="en-US" dirty="0"/>
          </a:p>
        </p:txBody>
      </p:sp>
      <p:sp>
        <p:nvSpPr>
          <p:cNvPr id="3" name="副标题 2"/>
          <p:cNvSpPr>
            <a:spLocks noGrp="1"/>
          </p:cNvSpPr>
          <p:nvPr>
            <p:ph type="subTitle" idx="1"/>
          </p:nvPr>
        </p:nvSpPr>
        <p:spPr/>
        <p:txBody>
          <a:bodyPr/>
          <a:lstStyle/>
          <a:p>
            <a:r>
              <a:rPr lang="en-US" altLang="zh-CN" dirty="0"/>
              <a:t>Group</a:t>
            </a:r>
            <a:r>
              <a:rPr lang="zh-CN" altLang="en-US" dirty="0" smtClean="0"/>
              <a:t>：</a:t>
            </a:r>
            <a:endParaRPr lang="en-US" altLang="zh-CN" dirty="0" smtClean="0"/>
          </a:p>
          <a:p>
            <a:r>
              <a:rPr lang="zh-CN" altLang="en-US" dirty="0"/>
              <a:t>黄明</a:t>
            </a:r>
            <a:r>
              <a:rPr lang="zh-CN" altLang="en-US" dirty="0" smtClean="0"/>
              <a:t>浩 </a:t>
            </a:r>
            <a:r>
              <a:rPr lang="en-US" altLang="zh-CN" dirty="0" smtClean="0"/>
              <a:t>153693</a:t>
            </a:r>
          </a:p>
          <a:p>
            <a:r>
              <a:rPr lang="zh-CN" altLang="en-US" dirty="0"/>
              <a:t>孔维</a:t>
            </a:r>
            <a:r>
              <a:rPr lang="zh-CN" altLang="en-US" dirty="0" smtClean="0"/>
              <a:t>佳 </a:t>
            </a:r>
            <a:r>
              <a:rPr lang="en-US" altLang="zh-CN" dirty="0" smtClean="0"/>
              <a:t>153695</a:t>
            </a:r>
          </a:p>
          <a:p>
            <a:r>
              <a:rPr lang="zh-CN" altLang="en-US" dirty="0" smtClean="0"/>
              <a:t>黄智明 </a:t>
            </a:r>
            <a:r>
              <a:rPr lang="en-US" altLang="zh-CN" dirty="0" smtClean="0"/>
              <a:t>153694</a:t>
            </a:r>
            <a:endParaRPr lang="zh-CN" altLang="en-US" dirty="0"/>
          </a:p>
        </p:txBody>
      </p:sp>
    </p:spTree>
    <p:extLst>
      <p:ext uri="{BB962C8B-B14F-4D97-AF65-F5344CB8AC3E}">
        <p14:creationId xmlns:p14="http://schemas.microsoft.com/office/powerpoint/2010/main" val="424443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a:xfrm>
            <a:off x="571500" y="685801"/>
            <a:ext cx="8647112" cy="3499338"/>
          </a:xfrm>
        </p:spPr>
        <p:txBody>
          <a:bodyPr/>
          <a:lstStyle/>
          <a:p>
            <a:r>
              <a:rPr lang="zh-CN" altLang="en-US" dirty="0"/>
              <a:t>苹果公司的过人之处不仅仅在于它为新技术提供的时尚的设计，更重要的是它把新技术和卓越的商业模式相结合，利用</a:t>
            </a:r>
            <a:r>
              <a:rPr lang="en-US" altLang="zh-CN" dirty="0"/>
              <a:t>iTunes iPod</a:t>
            </a:r>
            <a:r>
              <a:rPr lang="zh-CN" altLang="en-US" dirty="0"/>
              <a:t>组合，苹果开创了全新的商业模式，将硬件软件服务融为一体</a:t>
            </a:r>
            <a:r>
              <a:rPr lang="zh-CN" altLang="en-US" dirty="0" smtClean="0"/>
              <a:t>。</a:t>
            </a:r>
            <a:endParaRPr lang="en-US" altLang="zh-CN" dirty="0" smtClean="0"/>
          </a:p>
          <a:p>
            <a:r>
              <a:rPr lang="zh-CN" altLang="en-US" dirty="0"/>
              <a:t>虽然大家认为苹果是智能手机的巅峰，但一直以来，苹果是靠创新取胜</a:t>
            </a:r>
            <a:r>
              <a:rPr lang="zh-CN" altLang="en-US" dirty="0" smtClean="0"/>
              <a:t>。</a:t>
            </a:r>
            <a:endParaRPr lang="en-US" altLang="zh-CN" dirty="0" smtClean="0"/>
          </a:p>
          <a:p>
            <a:r>
              <a:rPr lang="zh-CN" altLang="en-US" dirty="0"/>
              <a:t>不管是乔布斯时期还是库克时代，苹果的真正杀手锏是生态。只要生态的优势在，</a:t>
            </a:r>
            <a:r>
              <a:rPr lang="en-US" altLang="zh-CN" dirty="0"/>
              <a:t>iPhone</a:t>
            </a:r>
            <a:r>
              <a:rPr lang="zh-CN" altLang="en-US" dirty="0"/>
              <a:t>的优势就在。</a:t>
            </a:r>
          </a:p>
        </p:txBody>
      </p:sp>
      <p:pic>
        <p:nvPicPr>
          <p:cNvPr id="1026" name="Picture 2" descr="https://gss1.bdstatic.com/-vo3dSag_xI4khGkpoWK1HF6hhy/baike/c0%3Dbaike150%2C5%2C5%2C150%2C50/sign=a4751d3d3dd3d539d53007915bee8235/203fb80e7bec54e75b4e27ddb2389b504ec26a5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9601" y="537531"/>
            <a:ext cx="1519868" cy="1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344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49542" y="3300371"/>
            <a:ext cx="8534400" cy="1507067"/>
          </a:xfrm>
        </p:spPr>
        <p:txBody>
          <a:bodyPr/>
          <a:lstStyle/>
          <a:p>
            <a:r>
              <a:rPr lang="zh-CN" altLang="en-US" dirty="0" smtClean="0"/>
              <a:t>谢谢！</a:t>
            </a:r>
            <a:endParaRPr lang="zh-CN" altLang="en-US" dirty="0"/>
          </a:p>
        </p:txBody>
      </p:sp>
      <p:sp>
        <p:nvSpPr>
          <p:cNvPr id="3" name="内容占位符 2"/>
          <p:cNvSpPr>
            <a:spLocks noGrp="1"/>
          </p:cNvSpPr>
          <p:nvPr>
            <p:ph idx="1"/>
          </p:nvPr>
        </p:nvSpPr>
        <p:spPr>
          <a:xfrm>
            <a:off x="2047790" y="733926"/>
            <a:ext cx="8590901" cy="3627059"/>
          </a:xfrm>
        </p:spPr>
        <p:txBody>
          <a:bodyPr>
            <a:normAutofit/>
          </a:bodyPr>
          <a:lstStyle/>
          <a:p>
            <a:r>
              <a:rPr lang="en-US" altLang="zh-CN" sz="4000" dirty="0"/>
              <a:t>Stay hungry</a:t>
            </a:r>
            <a:r>
              <a:rPr lang="zh-CN" altLang="en-US" sz="4000" dirty="0"/>
              <a:t>，</a:t>
            </a:r>
            <a:r>
              <a:rPr lang="en-US" altLang="zh-CN" sz="4000" dirty="0"/>
              <a:t>stay foolish</a:t>
            </a:r>
            <a:endParaRPr lang="zh-CN" altLang="en-US" sz="4000" dirty="0"/>
          </a:p>
        </p:txBody>
      </p:sp>
    </p:spTree>
    <p:extLst>
      <p:ext uri="{BB962C8B-B14F-4D97-AF65-F5344CB8AC3E}">
        <p14:creationId xmlns:p14="http://schemas.microsoft.com/office/powerpoint/2010/main" val="38962275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0589" y="293401"/>
            <a:ext cx="8534400" cy="1507067"/>
          </a:xfrm>
        </p:spPr>
        <p:txBody>
          <a:bodyPr/>
          <a:lstStyle/>
          <a:p>
            <a:r>
              <a:rPr lang="zh-CN" altLang="en-US" dirty="0" smtClean="0"/>
              <a:t>创造力</a:t>
            </a:r>
            <a:endParaRPr lang="zh-CN" altLang="en-US" dirty="0"/>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98529" y="3608100"/>
            <a:ext cx="3345272" cy="2205092"/>
          </a:xfrm>
        </p:spPr>
      </p:pic>
      <p:sp>
        <p:nvSpPr>
          <p:cNvPr id="5" name="文本框 4"/>
          <p:cNvSpPr txBox="1"/>
          <p:nvPr/>
        </p:nvSpPr>
        <p:spPr>
          <a:xfrm>
            <a:off x="2381127" y="1941145"/>
            <a:ext cx="6745288" cy="1200329"/>
          </a:xfrm>
          <a:prstGeom prst="rect">
            <a:avLst/>
          </a:prstGeom>
          <a:noFill/>
        </p:spPr>
        <p:txBody>
          <a:bodyPr wrap="square" rtlCol="0">
            <a:spAutoFit/>
          </a:bodyPr>
          <a:lstStyle/>
          <a:p>
            <a:r>
              <a:rPr lang="zh-CN" altLang="en-US" dirty="0"/>
              <a:t>创造力，是人类特有的一种综合性本领。创造力是指产生新思想，发现和创造新事物的能力。它是成功地完成某种创造性活动所必需的心理品质。它是知识、智力、能力及优良的个性品质等复杂多因素综合优化构成的。</a:t>
            </a:r>
          </a:p>
        </p:txBody>
      </p:sp>
    </p:spTree>
    <p:extLst>
      <p:ext uri="{BB962C8B-B14F-4D97-AF65-F5344CB8AC3E}">
        <p14:creationId xmlns:p14="http://schemas.microsoft.com/office/powerpoint/2010/main" val="351792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159" y="161517"/>
            <a:ext cx="8534400" cy="1507067"/>
          </a:xfrm>
        </p:spPr>
        <p:txBody>
          <a:bodyPr/>
          <a:lstStyle/>
          <a:p>
            <a:r>
              <a:rPr lang="zh-CN" altLang="en-US" dirty="0" smtClean="0"/>
              <a:t>如何提升自己的创造力？</a:t>
            </a:r>
            <a:endParaRPr lang="zh-CN" altLang="en-US" dirty="0"/>
          </a:p>
        </p:txBody>
      </p:sp>
      <p:sp>
        <p:nvSpPr>
          <p:cNvPr id="3" name="内容占位符 2"/>
          <p:cNvSpPr>
            <a:spLocks noGrp="1"/>
          </p:cNvSpPr>
          <p:nvPr>
            <p:ph idx="1"/>
          </p:nvPr>
        </p:nvSpPr>
        <p:spPr>
          <a:xfrm>
            <a:off x="587497" y="915050"/>
            <a:ext cx="8534400" cy="3747152"/>
          </a:xfrm>
        </p:spPr>
        <p:txBody>
          <a:bodyPr/>
          <a:lstStyle/>
          <a:p>
            <a:r>
              <a:rPr lang="zh-CN" altLang="en-US" dirty="0"/>
              <a:t>一、相信自己有</a:t>
            </a:r>
            <a:r>
              <a:rPr lang="zh-CN" altLang="en-US" dirty="0" smtClean="0"/>
              <a:t>创造力</a:t>
            </a:r>
            <a:endParaRPr lang="en-US" altLang="zh-CN" dirty="0" smtClean="0"/>
          </a:p>
          <a:p>
            <a:r>
              <a:rPr lang="zh-CN" altLang="en-US" dirty="0"/>
              <a:t>只有相信自己有创造力，才可能激发创造力。经常会有人说我年纪大了，不会再有什么创造了，其实这是一种误解。要相信每个人其实都有创造力。这应该是创造力的前提，不会因人种因年龄因性别而不同。</a:t>
            </a:r>
          </a:p>
        </p:txBody>
      </p:sp>
    </p:spTree>
    <p:extLst>
      <p:ext uri="{BB962C8B-B14F-4D97-AF65-F5344CB8AC3E}">
        <p14:creationId xmlns:p14="http://schemas.microsoft.com/office/powerpoint/2010/main" val="268563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ircle(in)">
                                      <p:cBhvr>
                                        <p:cTn id="13" dur="20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ircle(in)">
                                      <p:cBhvr>
                                        <p:cTn id="18"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二、立即捕捉灵感</a:t>
            </a:r>
          </a:p>
          <a:p>
            <a:endParaRPr lang="zh-CN" altLang="en-US" dirty="0"/>
          </a:p>
          <a:p>
            <a:r>
              <a:rPr lang="zh-CN" altLang="en-US" dirty="0"/>
              <a:t>我们在学习进步的过程中 ，经常会出现有创意的灵感，等我们有灵感的时候，一定要及时的捕捉。如果只是停留于空想，不是行动，即便是有再好的创造想法也可能被你浪费掉。</a:t>
            </a:r>
          </a:p>
        </p:txBody>
      </p:sp>
    </p:spTree>
    <p:extLst>
      <p:ext uri="{BB962C8B-B14F-4D97-AF65-F5344CB8AC3E}">
        <p14:creationId xmlns:p14="http://schemas.microsoft.com/office/powerpoint/2010/main" val="386237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heel(1)">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三、打破安于现状的</a:t>
            </a:r>
            <a:r>
              <a:rPr lang="zh-CN" altLang="en-US" dirty="0" smtClean="0"/>
              <a:t>束缚</a:t>
            </a:r>
            <a:endParaRPr lang="en-US" altLang="zh-CN" dirty="0" smtClean="0"/>
          </a:p>
          <a:p>
            <a:endParaRPr lang="en-US" altLang="zh-CN" dirty="0" smtClean="0"/>
          </a:p>
          <a:p>
            <a:r>
              <a:rPr lang="zh-CN" altLang="en-US" dirty="0" smtClean="0"/>
              <a:t>环境</a:t>
            </a:r>
            <a:r>
              <a:rPr lang="zh-CN" altLang="en-US" dirty="0"/>
              <a:t>能够改变人，一个安于现状的人，很难谈得上有什么创造力。打破现状的束缚往往才有进取的力量。创造的激情很多时候是换个新环境才被点燃的。在新环境中，一个人往往能够有新的创造。面对新的环境，能够激发一个人的创造力。有人说人的潜力是无穷的，这个新的环境就能够激发人的潜能，创造出很多新的东西</a:t>
            </a:r>
            <a:r>
              <a:rPr lang="zh-CN" altLang="en-US" dirty="0" smtClean="0"/>
              <a:t>。</a:t>
            </a:r>
            <a:endParaRPr lang="zh-CN" altLang="en-US" dirty="0"/>
          </a:p>
        </p:txBody>
      </p:sp>
    </p:spTree>
    <p:extLst>
      <p:ext uri="{BB962C8B-B14F-4D97-AF65-F5344CB8AC3E}">
        <p14:creationId xmlns:p14="http://schemas.microsoft.com/office/powerpoint/2010/main" val="25903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2000"/>
                                        <p:tgtEl>
                                          <p:spTgt spid="3">
                                            <p:txEl>
                                              <p:pRg st="2" end="2"/>
                                            </p:txEl>
                                          </p:spTgt>
                                        </p:tgtEl>
                                      </p:cBhvr>
                                    </p:animEffect>
                                    <p:anim calcmode="lin" valueType="num">
                                      <p:cBhvr>
                                        <p:cTn id="15"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四、思考多种方案</a:t>
            </a:r>
          </a:p>
          <a:p>
            <a:endParaRPr lang="zh-CN" altLang="en-US" dirty="0"/>
          </a:p>
          <a:p>
            <a:r>
              <a:rPr lang="zh-CN" altLang="en-US" dirty="0"/>
              <a:t>在思考中，我能够得到提升。有时候思考很多方案，也是一种创造。显然这种创造，能够提升我们的创造力。置身新领域，来到一个陌生的环境，会很好的激发我们的潜能，我们开始从头学起，新的领域新的挑战，人也能够激发新的潜能。</a:t>
            </a:r>
          </a:p>
        </p:txBody>
      </p:sp>
    </p:spTree>
    <p:extLst>
      <p:ext uri="{BB962C8B-B14F-4D97-AF65-F5344CB8AC3E}">
        <p14:creationId xmlns:p14="http://schemas.microsoft.com/office/powerpoint/2010/main" val="80679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五、经常问自己</a:t>
            </a:r>
          </a:p>
          <a:p>
            <a:endParaRPr lang="zh-CN" altLang="en-US" dirty="0"/>
          </a:p>
          <a:p>
            <a:r>
              <a:rPr lang="zh-CN" altLang="en-US" dirty="0"/>
              <a:t>经常问自己，在问题自己其实是在反思在激发，在问自己中能提升自我。在询问中，提升自己的能力，激发自己的斗志，调动自己的主观能动性。从而探求解决之道，创造力从而得以提升。</a:t>
            </a:r>
          </a:p>
        </p:txBody>
      </p:sp>
    </p:spTree>
    <p:extLst>
      <p:ext uri="{BB962C8B-B14F-4D97-AF65-F5344CB8AC3E}">
        <p14:creationId xmlns:p14="http://schemas.microsoft.com/office/powerpoint/2010/main" val="1614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a:xfrm>
            <a:off x="571500" y="685801"/>
            <a:ext cx="8647112" cy="3499338"/>
          </a:xfrm>
        </p:spPr>
        <p:txBody>
          <a:bodyPr/>
          <a:lstStyle/>
          <a:p>
            <a:r>
              <a:rPr lang="en-US" altLang="zh-CN" dirty="0" smtClean="0"/>
              <a:t>1976</a:t>
            </a:r>
            <a:r>
              <a:rPr lang="zh-CN" altLang="en-US" dirty="0" smtClean="0"/>
              <a:t>年，乔布斯与沃兹尼亚克创办苹果公司时，乔布斯的理想是让每个人拥有一台电脑。</a:t>
            </a:r>
            <a:r>
              <a:rPr lang="en-US" altLang="zh-CN" dirty="0" smtClean="0"/>
              <a:t>1979</a:t>
            </a:r>
            <a:r>
              <a:rPr lang="zh-CN" altLang="en-US" dirty="0" smtClean="0"/>
              <a:t>年，当乔布斯在施乐公司研究中心看到一套概念阶段的图形用户界面的时候，乔布斯眼前浮现出未来人人拥有图形用户界面计算机远景。随后乔布斯将该技术应用于苹果的麦金塔电脑，从而掀起了全球图形化电脑界面的序幕。</a:t>
            </a:r>
            <a:endParaRPr lang="zh-CN" altLang="en-US" dirty="0"/>
          </a:p>
        </p:txBody>
      </p:sp>
      <p:pic>
        <p:nvPicPr>
          <p:cNvPr id="1026" name="Picture 2" descr="https://gss1.bdstatic.com/-vo3dSag_xI4khGkpoWK1HF6hhy/baike/c0%3Dbaike150%2C5%2C5%2C150%2C50/sign=a4751d3d3dd3d539d53007915bee8235/203fb80e7bec54e75b4e27ddb2389b504ec26a5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9601" y="537531"/>
            <a:ext cx="1519868" cy="1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781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randombar(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4"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5"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a:t>
            </a:r>
            <a:endParaRPr lang="zh-CN" altLang="en-US" dirty="0"/>
          </a:p>
        </p:txBody>
      </p:sp>
      <p:sp>
        <p:nvSpPr>
          <p:cNvPr id="3" name="内容占位符 2"/>
          <p:cNvSpPr>
            <a:spLocks noGrp="1"/>
          </p:cNvSpPr>
          <p:nvPr>
            <p:ph idx="1"/>
          </p:nvPr>
        </p:nvSpPr>
        <p:spPr>
          <a:xfrm>
            <a:off x="571500" y="685801"/>
            <a:ext cx="8647112" cy="3499338"/>
          </a:xfrm>
        </p:spPr>
        <p:txBody>
          <a:bodyPr/>
          <a:lstStyle/>
          <a:p>
            <a:r>
              <a:rPr lang="zh-CN" altLang="en-US" dirty="0" smtClean="0"/>
              <a:t>苹果产品以简洁著称，从</a:t>
            </a:r>
            <a:r>
              <a:rPr lang="en-US" altLang="zh-CN" dirty="0" smtClean="0"/>
              <a:t>iPod</a:t>
            </a:r>
            <a:r>
              <a:rPr lang="zh-CN" altLang="en-US" dirty="0" smtClean="0"/>
              <a:t>到</a:t>
            </a:r>
            <a:r>
              <a:rPr lang="en-US" altLang="zh-CN" dirty="0" smtClean="0"/>
              <a:t>iPad</a:t>
            </a:r>
            <a:r>
              <a:rPr lang="zh-CN" altLang="en-US" dirty="0" smtClean="0"/>
              <a:t>，从包装到官网，苹果的创新意味着消除多余的元素，奉行少即是多。乔布斯说：“我对做过的事情感到自豪，但我对决定不做的事情同样感到自豪。”</a:t>
            </a:r>
            <a:endParaRPr lang="zh-CN" altLang="en-US" dirty="0"/>
          </a:p>
        </p:txBody>
      </p:sp>
      <p:pic>
        <p:nvPicPr>
          <p:cNvPr id="1026" name="Picture 2" descr="https://gss1.bdstatic.com/-vo3dSag_xI4khGkpoWK1HF6hhy/baike/c0%3Dbaike150%2C5%2C5%2C150%2C50/sign=a4751d3d3dd3d539d53007915bee8235/203fb80e7bec54e75b4e27ddb2389b504ec26a56.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59601" y="537531"/>
            <a:ext cx="1519868" cy="1519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10636"/>
      </p:ext>
    </p:extLst>
  </p:cSld>
  <p:clrMapOvr>
    <a:masterClrMapping/>
  </p:clrMapOvr>
  <p:timing>
    <p:tnLst>
      <p:par>
        <p:cTn id="1" dur="indefinite" restart="never" nodeType="tmRoot"/>
      </p:par>
    </p:tnLst>
  </p:timing>
</p:sld>
</file>

<file path=ppt/theme/theme1.xml><?xml version="1.0" encoding="utf-8"?>
<a:theme xmlns:a="http://schemas.openxmlformats.org/drawingml/2006/main" name="切片">
  <a:themeElements>
    <a:clrScheme name="切片">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切片">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切片">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37</TotalTime>
  <Words>684</Words>
  <Application>Microsoft Office PowerPoint</Application>
  <PresentationFormat>宽屏</PresentationFormat>
  <Paragraphs>32</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幼圆</vt:lpstr>
      <vt:lpstr>Arial</vt:lpstr>
      <vt:lpstr>Century Gothic</vt:lpstr>
      <vt:lpstr>Wingdings 3</vt:lpstr>
      <vt:lpstr>切片</vt:lpstr>
      <vt:lpstr>如何提升创造力</vt:lpstr>
      <vt:lpstr>创造力</vt:lpstr>
      <vt:lpstr>如何提升自己的创造力？</vt:lpstr>
      <vt:lpstr>PowerPoint 演示文稿</vt:lpstr>
      <vt:lpstr>PowerPoint 演示文稿</vt:lpstr>
      <vt:lpstr>PowerPoint 演示文稿</vt:lpstr>
      <vt:lpstr>PowerPoint 演示文稿</vt:lpstr>
      <vt:lpstr>案例</vt:lpstr>
      <vt:lpstr>案例</vt:lpstr>
      <vt:lpstr>案例</vt:lpstr>
      <vt:lpstr>谢谢！</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如何提升创造力</dc:title>
  <dc:creator>孔维佳</dc:creator>
  <cp:lastModifiedBy>孔维佳</cp:lastModifiedBy>
  <cp:revision>7</cp:revision>
  <dcterms:created xsi:type="dcterms:W3CDTF">2019-04-13T02:34:47Z</dcterms:created>
  <dcterms:modified xsi:type="dcterms:W3CDTF">2019-04-13T03:12:19Z</dcterms:modified>
</cp:coreProperties>
</file>