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3b4f774b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3b4f774b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3b4f774ba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3b4f774ba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Plot charts to illustrate the different performances (e.g. the one shown in Lecture)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How analyzing its accuracy and other differences.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3b4f774ba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3b4f774ba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3b4f774ba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3b4f774ba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3b4f774ba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3b4f774ba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Plot charts to illustrate the different performances (e.g. the one shown in Lecture)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How analyzing its accuracy and other differences.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Show sufficient testing is done on this sub-module (black box/white box, etc)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3b4f774ba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3b4f774ba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Plot charts to illustrate the different performances (e.g. the one shown in Lecture)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How analyzing its accuracy and other differences.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b87082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b87082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3b4f774b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3b4f774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Software design to detect hump height using accelerometer.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Video explain algorithms on each sensor, how analyzing its accuracy and other differences.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3b4f774b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3b4f774b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3b4f774b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3b4f774b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3b4f774b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3b4f774b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3b4f774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3b4f774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3b4f774b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3b4f774b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3b4f774b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3b4f774b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3b4f774b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3b4f774b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When will the ultrasonic sensor be called/activate Use interrupt to activate? In what form to output: Interrupt/polling?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Sample multiple times for data What kind of data to output?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Sub-Module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0"/>
            <a:ext cx="48705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Goh Guan Lin (2102916)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 Yi Kiat (2102016)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(Algorithm)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536925" cy="27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775" y="1195400"/>
            <a:ext cx="26765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(Algorithm)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000" y="2571750"/>
            <a:ext cx="56901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11700" y="1152425"/>
            <a:ext cx="2548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unction is called by the mapping module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ilters raw data by either using the mean or median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125" y="1152425"/>
            <a:ext cx="58959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(Algorithm)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768125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(Algorithm)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6267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(Algorithm)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63237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(Algorithm)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23"/>
            <a:ext cx="7120425" cy="18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(Performance)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Without any filters, reading one value is faster than reading ten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mean to filter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harder to respond to sudden changes,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accurate with gradual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median to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ot affected by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ignore sudden changes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Hardware: MPU6050							Platform: Raspberry Pi Pico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11700" y="2252325"/>
            <a:ext cx="46053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Algorithm to calculate height: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accelerometer data to calculate the tilt angle θ.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have the hypotenuse as the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Solve the height using trigonometry.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000" y="2528226"/>
            <a:ext cx="3906001" cy="16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(Flowchart)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150" y="1217275"/>
            <a:ext cx="2637525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(Algorithm)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0867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I2C to MPU6050 to read raw values.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8575"/>
            <a:ext cx="3867898" cy="18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25" y="1778575"/>
            <a:ext cx="4295984" cy="18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(Algorithm)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0867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Calibration function to check calculate height offset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400" y="1517775"/>
            <a:ext cx="3548901" cy="33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91300" y="1911925"/>
            <a:ext cx="4138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 once before the entire program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Calculates the sum of height at current position of the MPU6050 for 300 times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 the mean offset by Sum/300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ensure that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whichever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position the MPU6050 starts at, is calibrated to 0cm to account for error.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(Algorithm)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getHeight() function to calculate height of accelerometer in current position.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138" y="1842925"/>
            <a:ext cx="2891936" cy="2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729250" y="2227250"/>
            <a:ext cx="413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 raw values for 20 times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Sum up the calculate height.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 the mean height for a more accurate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(Interrupt)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Timer ISR for reading &amp; calculating </a:t>
            </a:r>
            <a:r>
              <a:rPr lang="en"/>
              <a:t>height values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475" y="1690025"/>
            <a:ext cx="3190106" cy="33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4172150"/>
            <a:ext cx="4620049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719400" y="1855675"/>
            <a:ext cx="413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Interrupts the main program every 150ms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Gets the current position height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Check if height is above detection threshold which is set at 0.7cm (Start of bump)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Once height goes back below threshold, send data to comms (End of bump)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(Filter)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66325"/>
            <a:ext cx="438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Complementary filter using both accelerometer axis and gyro axis to get Pitch angle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2488425"/>
            <a:ext cx="413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Accelerometer angle compensates for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gyroscope drift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Gyroscope angle compensates for noise and error when the sensor is moved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900" y="1163800"/>
            <a:ext cx="4017577" cy="35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468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Sensor HC-04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 distance in </a:t>
            </a:r>
            <a:r>
              <a:rPr lang="en"/>
              <a:t>front of the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navigate its surroundings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55037" r="0" t="0"/>
          <a:stretch/>
        </p:blipFill>
        <p:spPr>
          <a:xfrm>
            <a:off x="6705601" y="1266325"/>
            <a:ext cx="1393300" cy="275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