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59" r:id="rId3"/>
    <p:sldId id="260" r:id="rId4"/>
    <p:sldId id="279" r:id="rId5"/>
    <p:sldId id="280" r:id="rId6"/>
    <p:sldId id="26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8" r:id="rId15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02" autoAdjust="0"/>
  </p:normalViewPr>
  <p:slideViewPr>
    <p:cSldViewPr snapToGrid="0">
      <p:cViewPr varScale="1">
        <p:scale>
          <a:sx n="46" d="100"/>
          <a:sy n="46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15C0-7ED8-436A-BE20-F068A290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7C8086-D051-437C-964A-C7C0F164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B1AD-4AB8-4D5E-953F-A5361C49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79450-847F-470E-8499-A91B8A73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05B3-6443-4B41-906A-274963F4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457D-7D36-4417-91E2-64086A70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DDDFE-F208-481A-8466-DC3027E3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148BD-6C7A-46DB-A993-AF60B039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1A20B-3815-42B9-A934-27F01963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BF1D1-E041-42B3-827E-7A942992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22A049-3049-4FD7-BE2B-A13CF8A3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2D875-4EFF-402A-9048-1B78CFBE7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0E2EC-740F-4B0D-B5A3-7C1B0D34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BCE6D-0250-49EB-AA75-7354265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A391-A1C0-4270-A025-17D1FFDB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9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41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159F-C1F4-42AD-A41F-1296EE0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95BE-833A-4BC3-A793-213C2B91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C6F63-FB65-4A24-8702-478AAA60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91132-A9BB-41FD-BEAC-3099A3F7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4F974-E8C7-4E58-86B7-802165D9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5CD2-8C77-48D5-A82E-1E6CEF1D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068AA-7255-4308-A3B5-D437DA0C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76C77-C0A1-4360-B789-65683913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D8694-F925-4DF0-AD18-485F6FD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3DC9F-B789-4A27-A449-9B95FDE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7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ED83-7EC1-425D-B4C0-C615AB17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0B147-410A-4749-81C7-61764DF34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6A19E-33D6-4980-9309-4DA6AC99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0FE77-FBE6-4A0C-9E4D-12093FA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4205F-D57C-4D01-9FE0-E84BB2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18EE4-FE9C-4804-B71F-1AE4440D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7901-00E1-46D3-9BAE-19341F8A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EF6B4-191B-4FA0-A24B-6E2D0117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973E7-2C7D-4994-9887-082E16033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A53AC-B65C-4A0C-8112-9B92A48B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C4DD9C-3707-47FE-99E9-3862E59E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75E33-BAE5-4DB5-A983-B3E50C50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A32312-B4AE-4112-903F-08EF94C8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2C436-36E9-4B1C-9978-C5406035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2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B9DD-EDE9-45BB-8851-0A3640D0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7A8D-3AC0-444A-85C5-ABC2179F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EAB03-0644-460E-A46E-9588C805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74EE1-67D3-4AD1-82DD-17AACC2C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B12856-5F40-4D2F-A3F8-05FD14AF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F1707-E7B8-4D7A-B54A-4C741044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C880B-8C01-4B71-82B1-EC124B9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0D0C-813E-4102-9731-ED49BE7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0F15-FF03-4D39-83CC-C24A00FA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8CCF-052F-4AC4-B197-A031948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52635-CF9E-4D5F-A31E-4468C9E8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9B018-01EC-4345-B72F-62762577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811F8-63BF-4742-B127-2A8E82E8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A09A6-2986-4037-834F-E1A1565B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E2414-C4D3-40EB-803B-439DF5DF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8A64A-8C19-4BE0-BA5D-31DFBB1C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D5681-3FC8-461B-AA5A-3F2B5A2D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81F95-BEE9-495C-8ECA-5030656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39499-EE63-41A1-885C-7DF23FDA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9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75515-A58F-47FC-B7BE-E17DA769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CC78D-5D9E-49BC-A031-359E97A2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2135A-E39B-4816-9EC3-22EDF4C32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31F7-F256-4D0F-845C-80D39A5326A2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02B7-B51F-40ED-B462-FE1346FDC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755B-F6DC-4A0B-AA7B-1B79A9B63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ADB8-2A3F-4B3A-AF93-FF2B7C4E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5926" y="4003995"/>
            <a:ext cx="6726148" cy="3734830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5" name="직사각형 4"/>
          <p:cNvSpPr/>
          <p:nvPr/>
        </p:nvSpPr>
        <p:spPr>
          <a:xfrm>
            <a:off x="1989221" y="7381614"/>
            <a:ext cx="4306670" cy="84243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20165014 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컴퓨터공학과 권성민</a:t>
            </a:r>
            <a:endParaRPr lang="en-US" altLang="ko-KR" sz="2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20163623 </a:t>
            </a:r>
            <a:r>
              <a:rPr lang="ko-KR" altLang="en-US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바이오메디컬학과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송기룡</a:t>
            </a:r>
            <a:endParaRPr lang="en-US" altLang="ko-KR" sz="2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35" y="4343851"/>
            <a:ext cx="2182024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6" spc="-169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ko-KR" altLang="en-US" sz="1406" spc="-169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401FC-03FC-43EB-95B7-1CA067476BEA}"/>
              </a:ext>
            </a:extLst>
          </p:cNvPr>
          <p:cNvSpPr txBox="1"/>
          <p:nvPr/>
        </p:nvSpPr>
        <p:spPr>
          <a:xfrm>
            <a:off x="976125" y="4502173"/>
            <a:ext cx="4872395" cy="1055032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b="1" spc="-169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시스템 프로그래밍 팀 프로젝트</a:t>
            </a:r>
            <a:endParaRPr lang="en-US" altLang="ko-KR" sz="2700" b="1" spc="-169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88" spc="-16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프로젝트명 </a:t>
            </a:r>
            <a:r>
              <a:rPr lang="en-US" altLang="ko-KR" sz="1688" spc="-16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688" spc="-169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가계부 프로그램</a:t>
            </a:r>
            <a:endParaRPr lang="en-US" altLang="ko-KR" sz="1688" spc="-169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C2950F-CF8D-4B2A-9314-5F0BED112217}"/>
              </a:ext>
            </a:extLst>
          </p:cNvPr>
          <p:cNvSpPr/>
          <p:nvPr/>
        </p:nvSpPr>
        <p:spPr>
          <a:xfrm>
            <a:off x="803801" y="4003996"/>
            <a:ext cx="5217044" cy="229985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309905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3E072-7869-4A87-A0CC-BED34B9D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508"/>
            <a:ext cx="6858000" cy="74018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31A8EF-3DA0-4846-832B-49638702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75" y="8600386"/>
            <a:ext cx="6181725" cy="35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0E55B-642E-4E2C-B94F-F62C7A9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98508"/>
            <a:ext cx="5410200" cy="814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94769B-53EF-40CF-BE6D-7814977D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" y="9342383"/>
            <a:ext cx="4048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0C14B2-BC8E-4AA4-9C57-9FB10454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83126"/>
            <a:ext cx="6858000" cy="70546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F0A6E-BBA3-4D08-BE9E-4B18C24C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" y="8237765"/>
            <a:ext cx="6792075" cy="39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F5559F-7497-43D8-93D1-476C50F4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" y="1"/>
            <a:ext cx="6858000" cy="62179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7D11A6-3315-4AE2-80C8-E5402B99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7921"/>
            <a:ext cx="6248400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28F360A6-D2D7-4C57-8BCE-3ABF7639F6C2}"/>
              </a:ext>
            </a:extLst>
          </p:cNvPr>
          <p:cNvSpPr/>
          <p:nvPr/>
        </p:nvSpPr>
        <p:spPr>
          <a:xfrm>
            <a:off x="25062" y="4228585"/>
            <a:ext cx="6726148" cy="3734830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565780" y="4311063"/>
            <a:ext cx="2025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27235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086729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808247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42753" y="5902749"/>
            <a:ext cx="4001525" cy="3865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2884" indent="-192884">
              <a:lnSpc>
                <a:spcPct val="300000"/>
              </a:lnSpc>
              <a:buAutoNum type="arabicPeriod"/>
            </a:pPr>
            <a:endParaRPr lang="en-US" altLang="ko-KR" sz="1013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72DA31-755C-4EC7-9153-C6B2B079DE5C}"/>
              </a:ext>
            </a:extLst>
          </p:cNvPr>
          <p:cNvSpPr/>
          <p:nvPr/>
        </p:nvSpPr>
        <p:spPr>
          <a:xfrm>
            <a:off x="173971" y="4730440"/>
            <a:ext cx="6492733" cy="16488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2700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감사합니다</a:t>
            </a:r>
            <a:endParaRPr lang="en-US" altLang="ko-KR" sz="2700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182477" y="4118539"/>
            <a:ext cx="5605236" cy="3734830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313" y="5656208"/>
            <a:ext cx="5348596" cy="4295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시연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493" y="4857602"/>
            <a:ext cx="73793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75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endParaRPr lang="ko-KR" altLang="en-US" sz="3375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3124" y="5086670"/>
            <a:ext cx="5438271" cy="2643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설명 및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93" y="5562281"/>
            <a:ext cx="86570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75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375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93" y="6291190"/>
            <a:ext cx="86570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75" b="1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375" b="1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3124" y="6431917"/>
            <a:ext cx="2658487" cy="4295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88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7315" y="4168296"/>
            <a:ext cx="159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CONTENTS</a:t>
            </a:r>
            <a:endParaRPr lang="ko-KR" altLang="en-US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573217" y="4537628"/>
            <a:ext cx="1207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30316-8E2E-4C68-BBDD-0954DFB159F9}"/>
              </a:ext>
            </a:extLst>
          </p:cNvPr>
          <p:cNvSpPr txBox="1"/>
          <p:nvPr/>
        </p:nvSpPr>
        <p:spPr>
          <a:xfrm>
            <a:off x="1107796" y="6722692"/>
            <a:ext cx="5679917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56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                                         </a:t>
            </a:r>
            <a:endParaRPr lang="ko-KR" altLang="en-US" sz="956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9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6591" y="4311063"/>
            <a:ext cx="6726148" cy="3734830"/>
          </a:xfrm>
          <a:prstGeom prst="roundRect">
            <a:avLst>
              <a:gd name="adj" fmla="val 58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5A1B43-CD00-46B9-9E67-9E9A3DC7E128}"/>
              </a:ext>
            </a:extLst>
          </p:cNvPr>
          <p:cNvGrpSpPr/>
          <p:nvPr/>
        </p:nvGrpSpPr>
        <p:grpSpPr>
          <a:xfrm>
            <a:off x="98847" y="321792"/>
            <a:ext cx="2803056" cy="369332"/>
            <a:chOff x="425881" y="460027"/>
            <a:chExt cx="4983210" cy="656590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855446" y="1044802"/>
              <a:ext cx="2331507" cy="112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55446" y="460027"/>
              <a:ext cx="4553645" cy="6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881" y="460027"/>
              <a:ext cx="634818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8086729" y="4311063"/>
            <a:ext cx="2025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27235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67742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808247" y="4311063"/>
            <a:ext cx="2025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66C6AA-D91C-4C95-83EB-35B3A9FC48E9}"/>
              </a:ext>
            </a:extLst>
          </p:cNvPr>
          <p:cNvSpPr txBox="1"/>
          <p:nvPr/>
        </p:nvSpPr>
        <p:spPr>
          <a:xfrm>
            <a:off x="7254705" y="5127197"/>
            <a:ext cx="10345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13" spc="-8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C7A56C-83C5-4236-9D45-4CEA32276552}"/>
              </a:ext>
            </a:extLst>
          </p:cNvPr>
          <p:cNvCxnSpPr>
            <a:cxnSpLocks/>
          </p:cNvCxnSpPr>
          <p:nvPr/>
        </p:nvCxnSpPr>
        <p:spPr>
          <a:xfrm>
            <a:off x="3452084" y="1227404"/>
            <a:ext cx="0" cy="73396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D2350F-338B-4670-BCCD-8B306D673C19}"/>
              </a:ext>
            </a:extLst>
          </p:cNvPr>
          <p:cNvSpPr txBox="1"/>
          <p:nvPr/>
        </p:nvSpPr>
        <p:spPr>
          <a:xfrm>
            <a:off x="7393961" y="5766589"/>
            <a:ext cx="10345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13" spc="-8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5AAFA-55D2-46A6-8941-46FB07CC0B6F}"/>
              </a:ext>
            </a:extLst>
          </p:cNvPr>
          <p:cNvSpPr txBox="1"/>
          <p:nvPr/>
        </p:nvSpPr>
        <p:spPr>
          <a:xfrm>
            <a:off x="1" y="887265"/>
            <a:ext cx="6858000" cy="3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Main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C54C3-6198-4A16-8C04-389D80535555}"/>
              </a:ext>
            </a:extLst>
          </p:cNvPr>
          <p:cNvSpPr txBox="1"/>
          <p:nvPr/>
        </p:nvSpPr>
        <p:spPr>
          <a:xfrm>
            <a:off x="0" y="2015836"/>
            <a:ext cx="6858000" cy="3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Option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63F045-F57D-4A42-8C93-262A53DF81C9}"/>
              </a:ext>
            </a:extLst>
          </p:cNvPr>
          <p:cNvSpPr txBox="1"/>
          <p:nvPr/>
        </p:nvSpPr>
        <p:spPr>
          <a:xfrm>
            <a:off x="34739" y="3262282"/>
            <a:ext cx="6858000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MoneyWrite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</a:t>
            </a:r>
            <a:r>
              <a: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</a:t>
            </a:r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MoneyRead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        </a:t>
            </a:r>
            <a:r>
              <a: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MoneyPlan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      </a:t>
            </a:r>
            <a:r>
              <a: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CategorySetting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50CC9C-26DB-4B20-AF80-3C3E89BA92B6}"/>
              </a:ext>
            </a:extLst>
          </p:cNvPr>
          <p:cNvCxnSpPr>
            <a:cxnSpLocks/>
          </p:cNvCxnSpPr>
          <p:nvPr/>
        </p:nvCxnSpPr>
        <p:spPr>
          <a:xfrm flipH="1">
            <a:off x="1360796" y="2427034"/>
            <a:ext cx="2016443" cy="74144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6DD9F3-C64D-4199-BFED-46476B8654BD}"/>
              </a:ext>
            </a:extLst>
          </p:cNvPr>
          <p:cNvCxnSpPr>
            <a:cxnSpLocks/>
          </p:cNvCxnSpPr>
          <p:nvPr/>
        </p:nvCxnSpPr>
        <p:spPr>
          <a:xfrm>
            <a:off x="3363650" y="2423811"/>
            <a:ext cx="2014256" cy="77558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F55AEC-0EE2-458E-971A-85C106E685EE}"/>
              </a:ext>
            </a:extLst>
          </p:cNvPr>
          <p:cNvCxnSpPr>
            <a:cxnSpLocks/>
          </p:cNvCxnSpPr>
          <p:nvPr/>
        </p:nvCxnSpPr>
        <p:spPr>
          <a:xfrm>
            <a:off x="725215" y="3771852"/>
            <a:ext cx="0" cy="49960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A7052E9-46D8-43D1-9909-75D8DDD18BE5}"/>
              </a:ext>
            </a:extLst>
          </p:cNvPr>
          <p:cNvCxnSpPr>
            <a:cxnSpLocks/>
          </p:cNvCxnSpPr>
          <p:nvPr/>
        </p:nvCxnSpPr>
        <p:spPr>
          <a:xfrm>
            <a:off x="3361463" y="2446073"/>
            <a:ext cx="527097" cy="75332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B3B653-DA08-4566-8481-76E90458CA89}"/>
              </a:ext>
            </a:extLst>
          </p:cNvPr>
          <p:cNvSpPr txBox="1"/>
          <p:nvPr/>
        </p:nvSpPr>
        <p:spPr>
          <a:xfrm>
            <a:off x="34739" y="4431677"/>
            <a:ext cx="1617209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MoneyWrite.txt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05DF15F-3268-4031-837D-4EBAD6AD8018}"/>
              </a:ext>
            </a:extLst>
          </p:cNvPr>
          <p:cNvSpPr/>
          <p:nvPr/>
        </p:nvSpPr>
        <p:spPr>
          <a:xfrm>
            <a:off x="34739" y="4431677"/>
            <a:ext cx="1617211" cy="3432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BA075A-974C-434B-8D91-2D0220FB37EF}"/>
              </a:ext>
            </a:extLst>
          </p:cNvPr>
          <p:cNvCxnSpPr>
            <a:cxnSpLocks/>
          </p:cNvCxnSpPr>
          <p:nvPr/>
        </p:nvCxnSpPr>
        <p:spPr>
          <a:xfrm flipH="1">
            <a:off x="2687208" y="2412559"/>
            <a:ext cx="690032" cy="73184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A74DBC-63BC-4971-83A0-055A9A39329F}"/>
              </a:ext>
            </a:extLst>
          </p:cNvPr>
          <p:cNvCxnSpPr>
            <a:cxnSpLocks/>
          </p:cNvCxnSpPr>
          <p:nvPr/>
        </p:nvCxnSpPr>
        <p:spPr>
          <a:xfrm flipH="1">
            <a:off x="2687208" y="3715556"/>
            <a:ext cx="15837" cy="180843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488D859-304D-4E3F-910F-3FA92AACB6D7}"/>
              </a:ext>
            </a:extLst>
          </p:cNvPr>
          <p:cNvCxnSpPr>
            <a:cxnSpLocks/>
          </p:cNvCxnSpPr>
          <p:nvPr/>
        </p:nvCxnSpPr>
        <p:spPr>
          <a:xfrm flipH="1">
            <a:off x="1168685" y="3715556"/>
            <a:ext cx="1549903" cy="180843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DB9EC1-35C4-4F5D-BF02-A4CE02D04725}"/>
              </a:ext>
            </a:extLst>
          </p:cNvPr>
          <p:cNvSpPr txBox="1"/>
          <p:nvPr/>
        </p:nvSpPr>
        <p:spPr>
          <a:xfrm>
            <a:off x="34740" y="5640459"/>
            <a:ext cx="3177064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Total_spend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</a:t>
            </a:r>
            <a:r>
              <a: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Advice()       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D4BB50-B4BF-4DF4-A4B4-D9096C15B1AC}"/>
              </a:ext>
            </a:extLst>
          </p:cNvPr>
          <p:cNvCxnSpPr>
            <a:cxnSpLocks/>
          </p:cNvCxnSpPr>
          <p:nvPr/>
        </p:nvCxnSpPr>
        <p:spPr>
          <a:xfrm flipV="1">
            <a:off x="760619" y="4910005"/>
            <a:ext cx="0" cy="65717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0309A51-1C4C-4DED-A9A2-4DCDABCA9D60}"/>
              </a:ext>
            </a:extLst>
          </p:cNvPr>
          <p:cNvSpPr/>
          <p:nvPr/>
        </p:nvSpPr>
        <p:spPr>
          <a:xfrm>
            <a:off x="176021" y="3771852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8981157-9D44-4B94-8237-58E7C7567338}"/>
              </a:ext>
            </a:extLst>
          </p:cNvPr>
          <p:cNvSpPr/>
          <p:nvPr/>
        </p:nvSpPr>
        <p:spPr>
          <a:xfrm>
            <a:off x="184707" y="5066945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5CC7021-A74A-4C5F-982F-2D078C2A6D50}"/>
              </a:ext>
            </a:extLst>
          </p:cNvPr>
          <p:cNvSpPr/>
          <p:nvPr/>
        </p:nvSpPr>
        <p:spPr>
          <a:xfrm>
            <a:off x="34737" y="6896579"/>
            <a:ext cx="1617211" cy="3432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31607-E30D-466F-A73F-A658221F4596}"/>
              </a:ext>
            </a:extLst>
          </p:cNvPr>
          <p:cNvSpPr txBox="1"/>
          <p:nvPr/>
        </p:nvSpPr>
        <p:spPr>
          <a:xfrm>
            <a:off x="32350" y="6896578"/>
            <a:ext cx="1617209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Total_spend.txt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4CEDD99-B013-4730-9C68-CF2203B9074D}"/>
              </a:ext>
            </a:extLst>
          </p:cNvPr>
          <p:cNvCxnSpPr>
            <a:cxnSpLocks/>
          </p:cNvCxnSpPr>
          <p:nvPr/>
        </p:nvCxnSpPr>
        <p:spPr>
          <a:xfrm flipH="1">
            <a:off x="2695126" y="7293638"/>
            <a:ext cx="1589145" cy="68838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0FA724-CD19-489C-ABEC-A0AB74E9FFD4}"/>
              </a:ext>
            </a:extLst>
          </p:cNvPr>
          <p:cNvSpPr/>
          <p:nvPr/>
        </p:nvSpPr>
        <p:spPr>
          <a:xfrm>
            <a:off x="1788836" y="5925219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FAE7B6B-F938-4127-B33E-F417E98A2E75}"/>
              </a:ext>
            </a:extLst>
          </p:cNvPr>
          <p:cNvSpPr/>
          <p:nvPr/>
        </p:nvSpPr>
        <p:spPr>
          <a:xfrm>
            <a:off x="1359683" y="5915778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3CAF6F-B74B-4828-AF30-CBFFA7061FF7}"/>
              </a:ext>
            </a:extLst>
          </p:cNvPr>
          <p:cNvCxnSpPr>
            <a:cxnSpLocks/>
          </p:cNvCxnSpPr>
          <p:nvPr/>
        </p:nvCxnSpPr>
        <p:spPr>
          <a:xfrm flipH="1">
            <a:off x="4633972" y="3647812"/>
            <a:ext cx="1" cy="304142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1438DC2-22AC-4BD4-9013-0684806752CB}"/>
              </a:ext>
            </a:extLst>
          </p:cNvPr>
          <p:cNvCxnSpPr>
            <a:cxnSpLocks/>
          </p:cNvCxnSpPr>
          <p:nvPr/>
        </p:nvCxnSpPr>
        <p:spPr>
          <a:xfrm flipH="1">
            <a:off x="2980095" y="3646855"/>
            <a:ext cx="1653878" cy="304238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DA950D3-6852-4186-B7CE-CF7F1D604486}"/>
              </a:ext>
            </a:extLst>
          </p:cNvPr>
          <p:cNvSpPr txBox="1"/>
          <p:nvPr/>
        </p:nvSpPr>
        <p:spPr>
          <a:xfrm>
            <a:off x="2126107" y="6890579"/>
            <a:ext cx="2781080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makePlan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</a:t>
            </a:r>
            <a:r>
              <a: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</a:t>
            </a:r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readPlan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       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D96E4-78E8-4D57-BDE0-50F4BB748E3E}"/>
              </a:ext>
            </a:extLst>
          </p:cNvPr>
          <p:cNvSpPr txBox="1"/>
          <p:nvPr/>
        </p:nvSpPr>
        <p:spPr>
          <a:xfrm>
            <a:off x="1967378" y="8104458"/>
            <a:ext cx="1617209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moneyPlan.txt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7665CB8-B610-499B-BE62-0877EE240587}"/>
              </a:ext>
            </a:extLst>
          </p:cNvPr>
          <p:cNvSpPr/>
          <p:nvPr/>
        </p:nvSpPr>
        <p:spPr>
          <a:xfrm>
            <a:off x="1979099" y="8113873"/>
            <a:ext cx="1472985" cy="39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8C15E65-217D-4A5C-A169-A1AAD1971BBF}"/>
              </a:ext>
            </a:extLst>
          </p:cNvPr>
          <p:cNvCxnSpPr>
            <a:cxnSpLocks/>
          </p:cNvCxnSpPr>
          <p:nvPr/>
        </p:nvCxnSpPr>
        <p:spPr>
          <a:xfrm flipH="1">
            <a:off x="2715591" y="7259675"/>
            <a:ext cx="20550" cy="76042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9C1163-00D5-4B70-8B38-D9F434F65CD3}"/>
              </a:ext>
            </a:extLst>
          </p:cNvPr>
          <p:cNvCxnSpPr>
            <a:cxnSpLocks/>
          </p:cNvCxnSpPr>
          <p:nvPr/>
        </p:nvCxnSpPr>
        <p:spPr>
          <a:xfrm flipH="1">
            <a:off x="1773591" y="6119499"/>
            <a:ext cx="705282" cy="7221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0DD0DEE7-4106-4247-AEAE-78C00181DDC6}"/>
              </a:ext>
            </a:extLst>
          </p:cNvPr>
          <p:cNvSpPr/>
          <p:nvPr/>
        </p:nvSpPr>
        <p:spPr>
          <a:xfrm>
            <a:off x="2214369" y="7405162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763E2AC-1484-4B0A-A910-67A16F3ABA98}"/>
              </a:ext>
            </a:extLst>
          </p:cNvPr>
          <p:cNvSpPr/>
          <p:nvPr/>
        </p:nvSpPr>
        <p:spPr>
          <a:xfrm>
            <a:off x="3584587" y="7657046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63DF3B0-199B-4F2B-8E1E-8158AD9677AB}"/>
              </a:ext>
            </a:extLst>
          </p:cNvPr>
          <p:cNvCxnSpPr>
            <a:cxnSpLocks/>
          </p:cNvCxnSpPr>
          <p:nvPr/>
        </p:nvCxnSpPr>
        <p:spPr>
          <a:xfrm flipH="1">
            <a:off x="6453575" y="3645184"/>
            <a:ext cx="27030" cy="534520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14C02D8-50E5-4145-901B-CDCEA2477A6A}"/>
              </a:ext>
            </a:extLst>
          </p:cNvPr>
          <p:cNvCxnSpPr>
            <a:cxnSpLocks/>
          </p:cNvCxnSpPr>
          <p:nvPr/>
        </p:nvCxnSpPr>
        <p:spPr>
          <a:xfrm flipH="1">
            <a:off x="4487342" y="3636957"/>
            <a:ext cx="2005213" cy="532205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ACFEFB6-2161-46A0-9E2F-263F708EE346}"/>
              </a:ext>
            </a:extLst>
          </p:cNvPr>
          <p:cNvSpPr txBox="1"/>
          <p:nvPr/>
        </p:nvSpPr>
        <p:spPr>
          <a:xfrm>
            <a:off x="3361463" y="9072275"/>
            <a:ext cx="3406983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addCatergory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          </a:t>
            </a:r>
            <a:r>
              <a:rPr lang="en-US" altLang="ko-KR" sz="1631" b="1" spc="-84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subCategory</a:t>
            </a:r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()   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30955E0-E42C-4C6E-9190-8F88281F29A1}"/>
              </a:ext>
            </a:extLst>
          </p:cNvPr>
          <p:cNvSpPr/>
          <p:nvPr/>
        </p:nvSpPr>
        <p:spPr>
          <a:xfrm>
            <a:off x="1999648" y="10429184"/>
            <a:ext cx="2049849" cy="3924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020BED-AF65-4B01-98BA-EFE069027392}"/>
              </a:ext>
            </a:extLst>
          </p:cNvPr>
          <p:cNvSpPr txBox="1"/>
          <p:nvPr/>
        </p:nvSpPr>
        <p:spPr>
          <a:xfrm>
            <a:off x="2012737" y="10424215"/>
            <a:ext cx="1934716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moneyCategory.txt</a:t>
            </a:r>
            <a:endParaRPr lang="ko-KR" altLang="en-US" sz="1631" b="1" spc="-84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E81D6DD-2B5A-4559-80C5-D1CEE993FCF8}"/>
              </a:ext>
            </a:extLst>
          </p:cNvPr>
          <p:cNvCxnSpPr>
            <a:cxnSpLocks/>
          </p:cNvCxnSpPr>
          <p:nvPr/>
        </p:nvCxnSpPr>
        <p:spPr>
          <a:xfrm flipH="1">
            <a:off x="3291777" y="9497459"/>
            <a:ext cx="754606" cy="75225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B9A3D73-E06F-488A-B53C-E463EC8EEBB9}"/>
              </a:ext>
            </a:extLst>
          </p:cNvPr>
          <p:cNvCxnSpPr>
            <a:cxnSpLocks/>
          </p:cNvCxnSpPr>
          <p:nvPr/>
        </p:nvCxnSpPr>
        <p:spPr>
          <a:xfrm flipH="1">
            <a:off x="3291777" y="9537550"/>
            <a:ext cx="2364232" cy="71216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E7D5629C-40A2-460A-8D46-626B06980169}"/>
              </a:ext>
            </a:extLst>
          </p:cNvPr>
          <p:cNvSpPr/>
          <p:nvPr/>
        </p:nvSpPr>
        <p:spPr>
          <a:xfrm>
            <a:off x="3132614" y="9528836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FAA90C0-3880-4718-93FA-8E4F9BF2E575}"/>
              </a:ext>
            </a:extLst>
          </p:cNvPr>
          <p:cNvSpPr/>
          <p:nvPr/>
        </p:nvSpPr>
        <p:spPr>
          <a:xfrm>
            <a:off x="4192236" y="9492845"/>
            <a:ext cx="357084" cy="343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35A1B43-CD00-46B9-9E67-9E9A3DC7E128}"/>
              </a:ext>
            </a:extLst>
          </p:cNvPr>
          <p:cNvGrpSpPr/>
          <p:nvPr/>
        </p:nvGrpSpPr>
        <p:grpSpPr>
          <a:xfrm>
            <a:off x="98846" y="317571"/>
            <a:ext cx="3330154" cy="594265"/>
            <a:chOff x="425881" y="452523"/>
            <a:chExt cx="4983212" cy="1056471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855445" y="1056061"/>
              <a:ext cx="4553647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55447" y="452523"/>
              <a:ext cx="4553646" cy="1056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기능설명 및 선정 이유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881" y="460027"/>
              <a:ext cx="634818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4F57E4C-E7C4-4092-BEA6-78B19CF8D663}"/>
              </a:ext>
            </a:extLst>
          </p:cNvPr>
          <p:cNvGrpSpPr/>
          <p:nvPr/>
        </p:nvGrpSpPr>
        <p:grpSpPr>
          <a:xfrm>
            <a:off x="385913" y="1372551"/>
            <a:ext cx="6159266" cy="9057759"/>
            <a:chOff x="425882" y="460027"/>
            <a:chExt cx="5233540" cy="61030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B2A76C-6947-4EB3-9DB6-56DCD9E6BE5D}"/>
                </a:ext>
              </a:extLst>
            </p:cNvPr>
            <p:cNvSpPr txBox="1"/>
            <p:nvPr/>
          </p:nvSpPr>
          <p:spPr>
            <a:xfrm>
              <a:off x="855446" y="460027"/>
              <a:ext cx="4553645" cy="6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BC3249-19AA-44EE-8BE7-907D4F5D1466}"/>
                </a:ext>
              </a:extLst>
            </p:cNvPr>
            <p:cNvSpPr txBox="1"/>
            <p:nvPr/>
          </p:nvSpPr>
          <p:spPr>
            <a:xfrm>
              <a:off x="425882" y="460027"/>
              <a:ext cx="5233540" cy="443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8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기능</a:t>
              </a:r>
              <a:r>
                <a:rPr lang="en-US" altLang="ko-KR" sz="28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</a:p>
            <a:p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</a:p>
            <a:p>
              <a:pPr marL="342900" indent="-342900">
                <a:buAutoNum type="arabicPeriod"/>
              </a:pPr>
              <a:r>
                <a:rPr lang="ko-KR" altLang="en-US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소비 내역 작성</a:t>
              </a: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소비 내역 확인</a:t>
              </a: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소비 계획 세우기</a:t>
              </a: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소비 항목 편집</a:t>
              </a: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8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선정 이유</a:t>
              </a:r>
              <a:endParaRPr lang="en-US" altLang="ko-KR" sz="28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en-US" altLang="ko-KR" sz="28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28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20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가계부 프로그램을 통해 무분별한 소비 습관을 고치고 계획적이고 절약하는 소비를 하는 데에 도움을 받기 위하여 선정하였음</a:t>
              </a:r>
              <a:r>
                <a:rPr lang="en-US" altLang="ko-KR" sz="20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  <a:endParaRPr lang="en-US" altLang="ko-KR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09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35A1B43-CD00-46B9-9E67-9E9A3DC7E128}"/>
              </a:ext>
            </a:extLst>
          </p:cNvPr>
          <p:cNvGrpSpPr/>
          <p:nvPr/>
        </p:nvGrpSpPr>
        <p:grpSpPr>
          <a:xfrm>
            <a:off x="132420" y="321792"/>
            <a:ext cx="3333126" cy="369332"/>
            <a:chOff x="476121" y="460027"/>
            <a:chExt cx="4987659" cy="656590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855446" y="1056062"/>
              <a:ext cx="3033319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10134" y="475970"/>
              <a:ext cx="4553646" cy="6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프로그램 시연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121" y="460027"/>
              <a:ext cx="534339" cy="65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4F57E4C-E7C4-4092-BEA6-78B19CF8D663}"/>
              </a:ext>
            </a:extLst>
          </p:cNvPr>
          <p:cNvGrpSpPr/>
          <p:nvPr/>
        </p:nvGrpSpPr>
        <p:grpSpPr>
          <a:xfrm>
            <a:off x="385913" y="1372551"/>
            <a:ext cx="6159266" cy="9057759"/>
            <a:chOff x="425882" y="460027"/>
            <a:chExt cx="5233540" cy="61030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B2A76C-6947-4EB3-9DB6-56DCD9E6BE5D}"/>
                </a:ext>
              </a:extLst>
            </p:cNvPr>
            <p:cNvSpPr txBox="1"/>
            <p:nvPr/>
          </p:nvSpPr>
          <p:spPr>
            <a:xfrm>
              <a:off x="855446" y="460027"/>
              <a:ext cx="4553645" cy="6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BC3249-19AA-44EE-8BE7-907D4F5D1466}"/>
                </a:ext>
              </a:extLst>
            </p:cNvPr>
            <p:cNvSpPr txBox="1"/>
            <p:nvPr/>
          </p:nvSpPr>
          <p:spPr>
            <a:xfrm>
              <a:off x="425882" y="460027"/>
              <a:ext cx="5233540" cy="230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Putty-&gt;</a:t>
              </a:r>
              <a:r>
                <a:rPr lang="en-US" altLang="ko-KR" sz="2400" b="1" spc="-84" dirty="0" err="1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linux</a:t>
              </a:r>
              <a:r>
                <a:rPr lang="ko-KR" altLang="en-US" sz="24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24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ubuntu-&gt;./moneyBook.exe</a:t>
              </a:r>
            </a:p>
            <a:p>
              <a:r>
                <a:rPr lang="en-US" altLang="ko-KR" sz="2400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01B821-2DD4-4C5F-B0BC-D06B57B3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5" y="2807571"/>
            <a:ext cx="5686425" cy="39626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8CE703-FA96-4DDE-A4A4-92DF01AF4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7517711"/>
            <a:ext cx="5664782" cy="12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65E001-3E05-4A76-B0B7-6AED7FF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08901"/>
            <a:ext cx="6553200" cy="8286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A3A88C-F5A5-46A3-B3AA-7E3A7976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6906"/>
            <a:ext cx="5476875" cy="28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65E001-3E05-4A76-B0B7-6AED7FF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08901"/>
            <a:ext cx="6553200" cy="8286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A3A88C-F5A5-46A3-B3AA-7E3A7976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6906"/>
            <a:ext cx="5476875" cy="28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B42065-55E6-4A2C-8328-F7DE7895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98508"/>
            <a:ext cx="6648450" cy="791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E893E8-00D5-43DD-BE4E-3CEBE1BB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" y="9113783"/>
            <a:ext cx="5172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9C8E0E-B5E7-457A-8233-309C75032E74}"/>
              </a:ext>
            </a:extLst>
          </p:cNvPr>
          <p:cNvGrpSpPr/>
          <p:nvPr/>
        </p:nvGrpSpPr>
        <p:grpSpPr>
          <a:xfrm>
            <a:off x="65925" y="326349"/>
            <a:ext cx="1315293" cy="594265"/>
            <a:chOff x="21998" y="460027"/>
            <a:chExt cx="5313654" cy="10032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BB53CF3-BA85-42D2-B200-887C54E491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6" y="1056060"/>
              <a:ext cx="448020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9C5DB1-2400-4A11-9A34-67178E5CDD5B}"/>
                </a:ext>
              </a:extLst>
            </p:cNvPr>
            <p:cNvSpPr txBox="1"/>
            <p:nvPr/>
          </p:nvSpPr>
          <p:spPr>
            <a:xfrm>
              <a:off x="988710" y="460027"/>
              <a:ext cx="4346942" cy="100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31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코드 설명</a:t>
              </a:r>
              <a:endParaRPr lang="en-US" altLang="ko-KR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ko-KR" altLang="en-US" sz="1631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3752E-FAF2-4E3E-9987-350D3557CEC2}"/>
                </a:ext>
              </a:extLst>
            </p:cNvPr>
            <p:cNvSpPr txBox="1"/>
            <p:nvPr/>
          </p:nvSpPr>
          <p:spPr>
            <a:xfrm>
              <a:off x="21998" y="460027"/>
              <a:ext cx="1442588" cy="62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84" dirty="0">
                  <a:solidFill>
                    <a:srgbClr val="00002F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3.</a:t>
              </a:r>
              <a:endParaRPr lang="ko-KR" altLang="en-US" b="1" spc="-84" dirty="0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41018D-2DBD-4C97-96CF-7208ABC88547}"/>
              </a:ext>
            </a:extLst>
          </p:cNvPr>
          <p:cNvSpPr/>
          <p:nvPr/>
        </p:nvSpPr>
        <p:spPr>
          <a:xfrm>
            <a:off x="65925" y="739569"/>
            <a:ext cx="2340391" cy="4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US" altLang="ko-KR" b="1" dirty="0" err="1">
                <a:solidFill>
                  <a:srgbClr val="00002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moneyBook.c</a:t>
            </a:r>
            <a:endParaRPr lang="en-US" altLang="ko-KR" dirty="0">
              <a:solidFill>
                <a:srgbClr val="00002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0D895B-56C6-4F7C-A014-003EA0AD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" y="1198508"/>
            <a:ext cx="6496050" cy="79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182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송기룡</cp:lastModifiedBy>
  <cp:revision>73</cp:revision>
  <dcterms:created xsi:type="dcterms:W3CDTF">2020-06-03T14:22:38Z</dcterms:created>
  <dcterms:modified xsi:type="dcterms:W3CDTF">2020-12-09T12:16:54Z</dcterms:modified>
</cp:coreProperties>
</file>