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464"/>
    <a:srgbClr val="FB9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305B9-85CD-47A7-A465-AA7C9BA8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114421-D907-45DF-9822-3EDE2684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5ADCA-326C-43A9-A9C8-4EE63087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E30F73-AFF1-4439-BC55-3B911216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135C2-70C3-41FE-9CEB-DC801D2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3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BBE7B-3A1C-4C8B-88A0-69BFD4AB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C4EE2-B25A-4BA2-BD7F-D7291AE43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E606D-937E-4E2D-A1ED-FF6A8EBB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4349C-C1CE-4193-8BA9-3FB88154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5E3F2-09DB-4FC3-A6C3-9993F4E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93C153-90EF-42CC-A794-9E88412EF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0B39F8-2C68-4E03-935B-E27404B8B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A74C7-A7F6-43A1-8EFD-2B2B3BA3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C10075-D845-4C62-B242-7F43320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02C95-7536-4D10-8ED1-928F0894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9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8733B-9032-4F05-B74F-C25A74CF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ECBD51-6C80-41A0-B89C-248EE8EE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8D5BC-09EE-46C2-AE23-BFB6E864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DB499-FDFD-4FDD-9CE4-66119340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E464C-9380-424F-B624-9F8D82CC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64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BB2D6-6ECF-4C0D-A5E6-789A606A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D1161F-A440-488D-9F8E-660261F8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AC2839-B90B-4ABF-AE3B-17F39415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86B201-28D4-4E0C-AD1A-517B1440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4B143-EA58-4DF9-9B96-163A21A6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B3234-A58A-4933-AAD2-B39D6646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A14C9-AE6B-48B2-A09E-968203FB5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C27C9B-73A6-47A1-8B1D-D42E1680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DE81A1-C3B8-4192-BD34-52388916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AA3822-C255-46B8-AEC0-B1B13A0F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B61597-FFAF-43C3-998A-F5A60E8B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F79F2-CD3A-40CC-A63E-0EAB29A8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BB4A34-3C3A-487E-A230-C785AE69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B943A0-AB27-4765-B5B3-C4C356EE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38FE3B-A70E-4AC5-9E0F-5BF416FB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A65FA1-17F0-46EB-8B3F-1F12C2C35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A29610-6B1B-420A-A492-FA39A2D2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DA1AE6-76F0-41DC-BEB7-9F920B2C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71845C-0CDF-43AB-A857-AF9FF0DF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67DCD-1F2B-4088-BCD4-144CAB6A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C7293C-9F0C-4E13-98C2-FDBBB622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10AB26-2BF2-41F1-8C2A-9941E0D6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AF8F90-61C6-469F-93A0-0E331E33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60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5ABD1A-31B8-42BE-AE3F-099CB21C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9C7C08-5650-4C1F-9B90-EDD5FAC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61A942-9DDE-4355-BC53-857402DB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D5C50-3818-473B-87D8-A1C8DFDD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1C1E6-2C0D-4871-9DB4-977C597A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A974C5-8F12-4808-AF2C-679AD622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C13A7-ABD3-4075-BC44-20B92DC3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0B506F-910C-43B3-8632-A54774E2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48541E-E7FC-463B-A981-C2404234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3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0B1A3-205A-4524-8901-2BD1E032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414194-D40B-4FDC-BE78-25B42D6CB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AABA61-ACE0-483F-B34B-B6BDB9B03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96FDD-7679-47D3-AEDA-3B3ECFE1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02CF74-D072-4A6B-8334-863B0274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0B5238-B2AE-414B-AAE2-9C82B50F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01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2DB4D5-AF11-44B7-BA32-65177135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19A2A-A6FD-41F9-B67A-F7E7D8FF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A8FA8B-0461-4E1A-9198-90CDD7F8C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5C5A-CE79-447E-B9FF-B8818B5D8EB5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6D7BFD-F5D1-46E2-9FEE-5C0076A96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668753-F6DD-48D7-8EE3-31193F09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97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3FAC9ABE-5452-CB54-9C93-27A529EECCEA}"/>
              </a:ext>
            </a:extLst>
          </p:cNvPr>
          <p:cNvGrpSpPr/>
          <p:nvPr/>
        </p:nvGrpSpPr>
        <p:grpSpPr>
          <a:xfrm>
            <a:off x="1203952" y="1018258"/>
            <a:ext cx="5642881" cy="3637719"/>
            <a:chOff x="1203952" y="1018258"/>
            <a:chExt cx="5642881" cy="36377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B7510B7-4337-1188-0872-E38B34121116}"/>
                </a:ext>
              </a:extLst>
            </p:cNvPr>
            <p:cNvSpPr/>
            <p:nvPr/>
          </p:nvSpPr>
          <p:spPr>
            <a:xfrm>
              <a:off x="2429521" y="1460376"/>
              <a:ext cx="2294879" cy="27534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232679F-D938-4F5F-B044-CAAFD472DF89}"/>
                </a:ext>
              </a:extLst>
            </p:cNvPr>
            <p:cNvSpPr/>
            <p:nvPr/>
          </p:nvSpPr>
          <p:spPr>
            <a:xfrm>
              <a:off x="2429520" y="3956407"/>
              <a:ext cx="2294879" cy="257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2A7850-50B8-894A-6BDA-BCF8CC66491E}"/>
                </a:ext>
              </a:extLst>
            </p:cNvPr>
            <p:cNvSpPr/>
            <p:nvPr/>
          </p:nvSpPr>
          <p:spPr>
            <a:xfrm>
              <a:off x="2429519" y="3698955"/>
              <a:ext cx="2294879" cy="257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16A02E-91F1-2224-544E-8B0ED786D065}"/>
                </a:ext>
              </a:extLst>
            </p:cNvPr>
            <p:cNvSpPr/>
            <p:nvPr/>
          </p:nvSpPr>
          <p:spPr>
            <a:xfrm>
              <a:off x="2429518" y="1460376"/>
              <a:ext cx="2294879" cy="257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8E0DE8E-CF3C-6BD1-B100-B08BB987907B}"/>
                </a:ext>
              </a:extLst>
            </p:cNvPr>
            <p:cNvSpPr/>
            <p:nvPr/>
          </p:nvSpPr>
          <p:spPr>
            <a:xfrm>
              <a:off x="2429518" y="1717828"/>
              <a:ext cx="2294879" cy="257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DD5287-4597-747C-5F0A-ACAB034DAD28}"/>
                </a:ext>
              </a:extLst>
            </p:cNvPr>
            <p:cNvSpPr/>
            <p:nvPr/>
          </p:nvSpPr>
          <p:spPr>
            <a:xfrm>
              <a:off x="2429515" y="1975280"/>
              <a:ext cx="2294879" cy="257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5A5B8B0-0C7F-E345-124C-409B2D6B2A46}"/>
                </a:ext>
              </a:extLst>
            </p:cNvPr>
            <p:cNvSpPr/>
            <p:nvPr/>
          </p:nvSpPr>
          <p:spPr>
            <a:xfrm>
              <a:off x="3545506" y="261931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E487EB-07CF-6648-BDB1-D4BFDDF2845E}"/>
                </a:ext>
              </a:extLst>
            </p:cNvPr>
            <p:cNvSpPr/>
            <p:nvPr/>
          </p:nvSpPr>
          <p:spPr>
            <a:xfrm>
              <a:off x="3549953" y="284608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C7D65D4-0E3C-5EA9-4647-0F73E32A726F}"/>
                </a:ext>
              </a:extLst>
            </p:cNvPr>
            <p:cNvSpPr/>
            <p:nvPr/>
          </p:nvSpPr>
          <p:spPr>
            <a:xfrm>
              <a:off x="3549953" y="3077089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2515585-6CE6-85EA-5A62-59128583C156}"/>
                </a:ext>
              </a:extLst>
            </p:cNvPr>
            <p:cNvSpPr txBox="1"/>
            <p:nvPr/>
          </p:nvSpPr>
          <p:spPr>
            <a:xfrm>
              <a:off x="5015883" y="3898288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Task1Stack[0]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D383407-B8D0-09A1-D5E9-97964DBB53C6}"/>
                </a:ext>
              </a:extLst>
            </p:cNvPr>
            <p:cNvSpPr txBox="1"/>
            <p:nvPr/>
          </p:nvSpPr>
          <p:spPr>
            <a:xfrm>
              <a:off x="2815116" y="4286645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Low Address</a:t>
              </a:r>
              <a:endPara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21076CD-4D76-FBCC-5BA1-C2C2CFD7502D}"/>
                </a:ext>
              </a:extLst>
            </p:cNvPr>
            <p:cNvSpPr txBox="1"/>
            <p:nvPr/>
          </p:nvSpPr>
          <p:spPr>
            <a:xfrm>
              <a:off x="2751797" y="101825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High Address</a:t>
              </a:r>
              <a:endPara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6CD2033-C621-052F-D394-0AD3AEE66FBF}"/>
                </a:ext>
              </a:extLst>
            </p:cNvPr>
            <p:cNvCxnSpPr>
              <a:cxnSpLocks/>
              <a:stCxn id="14" idx="1"/>
              <a:endCxn id="5" idx="3"/>
            </p:cNvCxnSpPr>
            <p:nvPr/>
          </p:nvCxnSpPr>
          <p:spPr>
            <a:xfrm flipH="1">
              <a:off x="4724399" y="4082954"/>
              <a:ext cx="291484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8F1E5FC-152C-07B3-B021-B67A3480F9C6}"/>
                </a:ext>
              </a:extLst>
            </p:cNvPr>
            <p:cNvSpPr txBox="1"/>
            <p:nvPr/>
          </p:nvSpPr>
          <p:spPr>
            <a:xfrm>
              <a:off x="5015883" y="1404436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pxTopOfStack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DA93C99-169F-C529-44C3-180D7F60D244}"/>
                </a:ext>
              </a:extLst>
            </p:cNvPr>
            <p:cNvCxnSpPr>
              <a:cxnSpLocks/>
              <a:stCxn id="22" idx="1"/>
              <a:endCxn id="7" idx="3"/>
            </p:cNvCxnSpPr>
            <p:nvPr/>
          </p:nvCxnSpPr>
          <p:spPr>
            <a:xfrm flipH="1">
              <a:off x="4724397" y="1589102"/>
              <a:ext cx="291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箭號: 上-下雙向 25">
              <a:extLst>
                <a:ext uri="{FF2B5EF4-FFF2-40B4-BE49-F238E27FC236}">
                  <a16:creationId xmlns:a16="http://schemas.microsoft.com/office/drawing/2014/main" id="{AE2DA04A-C626-EB55-17E3-2AFC60055437}"/>
                </a:ext>
              </a:extLst>
            </p:cNvPr>
            <p:cNvSpPr/>
            <p:nvPr/>
          </p:nvSpPr>
          <p:spPr>
            <a:xfrm>
              <a:off x="5813023" y="1717828"/>
              <a:ext cx="110031" cy="2238577"/>
            </a:xfrm>
            <a:prstGeom prst="upDownArrow">
              <a:avLst/>
            </a:prstGeom>
            <a:solidFill>
              <a:srgbClr val="FB9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3D16A9E-59CB-C592-17F6-8AD5A74A10DD}"/>
                </a:ext>
              </a:extLst>
            </p:cNvPr>
            <p:cNvSpPr txBox="1"/>
            <p:nvPr/>
          </p:nvSpPr>
          <p:spPr>
            <a:xfrm>
              <a:off x="1203960" y="3898288"/>
              <a:ext cx="1079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0x0000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01472C3-3E81-A46D-BB87-E83258A84622}"/>
                </a:ext>
              </a:extLst>
            </p:cNvPr>
            <p:cNvSpPr txBox="1"/>
            <p:nvPr/>
          </p:nvSpPr>
          <p:spPr>
            <a:xfrm>
              <a:off x="1203958" y="3643015"/>
              <a:ext cx="1079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0x0020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6CD149C-6E92-B400-A108-4A5C19BA5EA8}"/>
                </a:ext>
              </a:extLst>
            </p:cNvPr>
            <p:cNvSpPr txBox="1"/>
            <p:nvPr/>
          </p:nvSpPr>
          <p:spPr>
            <a:xfrm>
              <a:off x="1203952" y="1404436"/>
              <a:ext cx="1079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0x0FE0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FA05DB1-7C95-3782-3A3F-7B341410C2E5}"/>
                </a:ext>
              </a:extLst>
            </p:cNvPr>
            <p:cNvSpPr txBox="1"/>
            <p:nvPr/>
          </p:nvSpPr>
          <p:spPr>
            <a:xfrm>
              <a:off x="1203952" y="1659709"/>
              <a:ext cx="1079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0x0FC0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2E18F82-E93B-5642-1C7D-6BD9B1BEC550}"/>
                </a:ext>
              </a:extLst>
            </p:cNvPr>
            <p:cNvSpPr txBox="1"/>
            <p:nvPr/>
          </p:nvSpPr>
          <p:spPr>
            <a:xfrm>
              <a:off x="1203952" y="1919340"/>
              <a:ext cx="1079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0x0FA0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27577A-8AB2-C1A0-FE1E-55EBA24C7F60}"/>
                </a:ext>
              </a:extLst>
            </p:cNvPr>
            <p:cNvSpPr txBox="1"/>
            <p:nvPr/>
          </p:nvSpPr>
          <p:spPr>
            <a:xfrm>
              <a:off x="5585749" y="268841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128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50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5944AAC6-3ACE-0600-BB49-207167BEA8E4}"/>
              </a:ext>
            </a:extLst>
          </p:cNvPr>
          <p:cNvGrpSpPr/>
          <p:nvPr/>
        </p:nvGrpSpPr>
        <p:grpSpPr>
          <a:xfrm>
            <a:off x="1203940" y="243074"/>
            <a:ext cx="6890495" cy="5629507"/>
            <a:chOff x="1203940" y="243074"/>
            <a:chExt cx="6890495" cy="5629507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D383407-B8D0-09A1-D5E9-97964DBB53C6}"/>
                </a:ext>
              </a:extLst>
            </p:cNvPr>
            <p:cNvSpPr txBox="1"/>
            <p:nvPr/>
          </p:nvSpPr>
          <p:spPr>
            <a:xfrm>
              <a:off x="3026695" y="550324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Low Address</a:t>
              </a:r>
              <a:endPara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B7510B7-4337-1188-0872-E38B34121116}"/>
                </a:ext>
              </a:extLst>
            </p:cNvPr>
            <p:cNvSpPr/>
            <p:nvPr/>
          </p:nvSpPr>
          <p:spPr>
            <a:xfrm>
              <a:off x="2429521" y="665354"/>
              <a:ext cx="2772795" cy="47880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2A7850-50B8-894A-6BDA-BCF8CC66491E}"/>
                </a:ext>
              </a:extLst>
            </p:cNvPr>
            <p:cNvSpPr/>
            <p:nvPr/>
          </p:nvSpPr>
          <p:spPr>
            <a:xfrm>
              <a:off x="2429473" y="2719269"/>
              <a:ext cx="2772795" cy="257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R0: task parameter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16A02E-91F1-2224-544E-8B0ED786D065}"/>
                </a:ext>
              </a:extLst>
            </p:cNvPr>
            <p:cNvSpPr/>
            <p:nvPr/>
          </p:nvSpPr>
          <p:spPr>
            <a:xfrm>
              <a:off x="2429518" y="665356"/>
              <a:ext cx="2772795" cy="257452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8E0DE8E-CF3C-6BD1-B100-B08BB987907B}"/>
                </a:ext>
              </a:extLst>
            </p:cNvPr>
            <p:cNvSpPr/>
            <p:nvPr/>
          </p:nvSpPr>
          <p:spPr>
            <a:xfrm>
              <a:off x="2429518" y="922808"/>
              <a:ext cx="2772795" cy="257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xPSR</a:t>
              </a:r>
              <a:r>
                <a:rPr lang="en-US" altLang="zh-TW" dirty="0">
                  <a:solidFill>
                    <a:schemeClr val="tx1"/>
                  </a:solidFill>
                </a:rPr>
                <a:t>: 0x01000000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DD5287-4597-747C-5F0A-ACAB034DAD28}"/>
                </a:ext>
              </a:extLst>
            </p:cNvPr>
            <p:cNvSpPr/>
            <p:nvPr/>
          </p:nvSpPr>
          <p:spPr>
            <a:xfrm>
              <a:off x="2429515" y="1180260"/>
              <a:ext cx="2772795" cy="257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R15 (PC): Task1_Entry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5A5B8B0-0C7F-E345-124C-409B2D6B2A46}"/>
                </a:ext>
              </a:extLst>
            </p:cNvPr>
            <p:cNvSpPr/>
            <p:nvPr/>
          </p:nvSpPr>
          <p:spPr>
            <a:xfrm>
              <a:off x="3794080" y="512262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E487EB-07CF-6648-BDB1-D4BFDDF2845E}"/>
                </a:ext>
              </a:extLst>
            </p:cNvPr>
            <p:cNvSpPr/>
            <p:nvPr/>
          </p:nvSpPr>
          <p:spPr>
            <a:xfrm>
              <a:off x="3794080" y="522768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C7D65D4-0E3C-5EA9-4647-0F73E32A726F}"/>
                </a:ext>
              </a:extLst>
            </p:cNvPr>
            <p:cNvSpPr/>
            <p:nvPr/>
          </p:nvSpPr>
          <p:spPr>
            <a:xfrm>
              <a:off x="3794080" y="53327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21076CD-4D76-FBCC-5BA1-C2C2CFD7502D}"/>
                </a:ext>
              </a:extLst>
            </p:cNvPr>
            <p:cNvSpPr txBox="1"/>
            <p:nvPr/>
          </p:nvSpPr>
          <p:spPr>
            <a:xfrm>
              <a:off x="2963377" y="2430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High Address</a:t>
              </a:r>
              <a:endPara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6CD149C-6E92-B400-A108-4A5C19BA5EA8}"/>
                </a:ext>
              </a:extLst>
            </p:cNvPr>
            <p:cNvSpPr txBox="1"/>
            <p:nvPr/>
          </p:nvSpPr>
          <p:spPr>
            <a:xfrm>
              <a:off x="1203952" y="609416"/>
              <a:ext cx="1079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0x0FE0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FA05DB1-7C95-3782-3A3F-7B341410C2E5}"/>
                </a:ext>
              </a:extLst>
            </p:cNvPr>
            <p:cNvSpPr txBox="1"/>
            <p:nvPr/>
          </p:nvSpPr>
          <p:spPr>
            <a:xfrm>
              <a:off x="1203952" y="864689"/>
              <a:ext cx="1079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0x0FC0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2E18F82-E93B-5642-1C7D-6BD9B1BEC550}"/>
                </a:ext>
              </a:extLst>
            </p:cNvPr>
            <p:cNvSpPr txBox="1"/>
            <p:nvPr/>
          </p:nvSpPr>
          <p:spPr>
            <a:xfrm>
              <a:off x="1203952" y="1124320"/>
              <a:ext cx="1079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0x0FA0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D49DEC-FEDA-DCA3-3CB9-2BC4A5ABF89A}"/>
                </a:ext>
              </a:extLst>
            </p:cNvPr>
            <p:cNvSpPr/>
            <p:nvPr/>
          </p:nvSpPr>
          <p:spPr>
            <a:xfrm>
              <a:off x="2429515" y="1435533"/>
              <a:ext cx="2772795" cy="257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R14 (LR): </a:t>
              </a:r>
              <a:r>
                <a:rPr lang="en-US" altLang="zh-TW" dirty="0" err="1">
                  <a:solidFill>
                    <a:schemeClr val="tx1"/>
                  </a:solidFill>
                </a:rPr>
                <a:t>prvTaskExitError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3C1A08-7CE8-812E-B71C-21199B8086DB}"/>
                </a:ext>
              </a:extLst>
            </p:cNvPr>
            <p:cNvSpPr/>
            <p:nvPr/>
          </p:nvSpPr>
          <p:spPr>
            <a:xfrm>
              <a:off x="2429509" y="1690806"/>
              <a:ext cx="2772795" cy="257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R12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4AA6AA3-AD7B-B17F-3149-FB5643DE3CCA}"/>
                </a:ext>
              </a:extLst>
            </p:cNvPr>
            <p:cNvSpPr/>
            <p:nvPr/>
          </p:nvSpPr>
          <p:spPr>
            <a:xfrm>
              <a:off x="2429509" y="1946079"/>
              <a:ext cx="2772795" cy="257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E18DD7F-72EC-F417-D963-392D397AA4BC}"/>
                </a:ext>
              </a:extLst>
            </p:cNvPr>
            <p:cNvSpPr/>
            <p:nvPr/>
          </p:nvSpPr>
          <p:spPr>
            <a:xfrm>
              <a:off x="2429497" y="2201352"/>
              <a:ext cx="2772795" cy="257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CE871AC-9339-BC60-F600-0B239B1FB335}"/>
                </a:ext>
              </a:extLst>
            </p:cNvPr>
            <p:cNvSpPr/>
            <p:nvPr/>
          </p:nvSpPr>
          <p:spPr>
            <a:xfrm>
              <a:off x="2429497" y="2463162"/>
              <a:ext cx="2772795" cy="257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C40CCD2-F37A-E3EE-92F2-D590D3A8C604}"/>
                </a:ext>
              </a:extLst>
            </p:cNvPr>
            <p:cNvSpPr txBox="1"/>
            <p:nvPr/>
          </p:nvSpPr>
          <p:spPr>
            <a:xfrm>
              <a:off x="1203940" y="1379593"/>
              <a:ext cx="1079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Consolas" panose="020B0609020204030204" pitchFamily="49" charset="0"/>
                </a:rPr>
                <a:t>0x0F80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3B90A0-F4D6-BE81-DD17-690C0ABDDD0E}"/>
                </a:ext>
              </a:extLst>
            </p:cNvPr>
            <p:cNvSpPr/>
            <p:nvPr/>
          </p:nvSpPr>
          <p:spPr>
            <a:xfrm>
              <a:off x="2429425" y="2981079"/>
              <a:ext cx="2772795" cy="257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R11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DBE3DD6-9BDA-311C-6DD4-BB73825713EC}"/>
                </a:ext>
              </a:extLst>
            </p:cNvPr>
            <p:cNvSpPr/>
            <p:nvPr/>
          </p:nvSpPr>
          <p:spPr>
            <a:xfrm>
              <a:off x="2429425" y="3238531"/>
              <a:ext cx="2772795" cy="257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R10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133FA79-8EFC-C655-CFC7-97579C0A8D8F}"/>
                </a:ext>
              </a:extLst>
            </p:cNvPr>
            <p:cNvSpPr/>
            <p:nvPr/>
          </p:nvSpPr>
          <p:spPr>
            <a:xfrm>
              <a:off x="2429425" y="3493804"/>
              <a:ext cx="2772795" cy="257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B75D665-8070-A01D-2523-0D6B93A0269C}"/>
                </a:ext>
              </a:extLst>
            </p:cNvPr>
            <p:cNvSpPr/>
            <p:nvPr/>
          </p:nvSpPr>
          <p:spPr>
            <a:xfrm>
              <a:off x="2429425" y="3751256"/>
              <a:ext cx="2772795" cy="257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D7B8879-E95E-B7EA-F164-4657E915922F}"/>
                </a:ext>
              </a:extLst>
            </p:cNvPr>
            <p:cNvSpPr/>
            <p:nvPr/>
          </p:nvSpPr>
          <p:spPr>
            <a:xfrm>
              <a:off x="2429329" y="4010636"/>
              <a:ext cx="2772795" cy="257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1B4CA19-4AB0-9ABB-DC6F-F633266C510E}"/>
                </a:ext>
              </a:extLst>
            </p:cNvPr>
            <p:cNvSpPr/>
            <p:nvPr/>
          </p:nvSpPr>
          <p:spPr>
            <a:xfrm>
              <a:off x="2429329" y="4269173"/>
              <a:ext cx="2772795" cy="257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921DE2E-3CA3-A476-D969-F73E41524907}"/>
                </a:ext>
              </a:extLst>
            </p:cNvPr>
            <p:cNvSpPr/>
            <p:nvPr/>
          </p:nvSpPr>
          <p:spPr>
            <a:xfrm>
              <a:off x="2429137" y="4523361"/>
              <a:ext cx="2772795" cy="257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0B3AF8-5944-D259-ABB1-D82CCF8AB338}"/>
                </a:ext>
              </a:extLst>
            </p:cNvPr>
            <p:cNvSpPr/>
            <p:nvPr/>
          </p:nvSpPr>
          <p:spPr>
            <a:xfrm>
              <a:off x="2429137" y="4780813"/>
              <a:ext cx="2772795" cy="2574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DD2922B8-CCB5-8571-835B-9BC1623DCFA2}"/>
                </a:ext>
              </a:extLst>
            </p:cNvPr>
            <p:cNvSpPr/>
            <p:nvPr/>
          </p:nvSpPr>
          <p:spPr>
            <a:xfrm>
              <a:off x="1744818" y="19732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A9F50C18-7350-17C3-6017-942BC8171B86}"/>
                </a:ext>
              </a:extLst>
            </p:cNvPr>
            <p:cNvSpPr/>
            <p:nvPr/>
          </p:nvSpPr>
          <p:spPr>
            <a:xfrm>
              <a:off x="1744818" y="207829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58737108-DF9C-AE55-3B56-6FE5228A9B22}"/>
                </a:ext>
              </a:extLst>
            </p:cNvPr>
            <p:cNvSpPr/>
            <p:nvPr/>
          </p:nvSpPr>
          <p:spPr>
            <a:xfrm>
              <a:off x="1744818" y="218335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2FBAD58-DDAA-23DD-7E01-DBD3194335FB}"/>
                </a:ext>
              </a:extLst>
            </p:cNvPr>
            <p:cNvSpPr txBox="1"/>
            <p:nvPr/>
          </p:nvSpPr>
          <p:spPr>
            <a:xfrm>
              <a:off x="5495280" y="4724873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pxTopOfStack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6B5C177A-FB71-87EF-F153-22A6B2B7BEC7}"/>
                </a:ext>
              </a:extLst>
            </p:cNvPr>
            <p:cNvCxnSpPr>
              <a:cxnSpLocks/>
              <a:stCxn id="51" idx="1"/>
              <a:endCxn id="47" idx="3"/>
            </p:cNvCxnSpPr>
            <p:nvPr/>
          </p:nvCxnSpPr>
          <p:spPr>
            <a:xfrm flipH="1">
              <a:off x="5201932" y="4909539"/>
              <a:ext cx="293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右大括弧 23">
              <a:extLst>
                <a:ext uri="{FF2B5EF4-FFF2-40B4-BE49-F238E27FC236}">
                  <a16:creationId xmlns:a16="http://schemas.microsoft.com/office/drawing/2014/main" id="{5A7EF7E1-0933-BD28-FF91-617D1DEA387C}"/>
                </a:ext>
              </a:extLst>
            </p:cNvPr>
            <p:cNvSpPr/>
            <p:nvPr/>
          </p:nvSpPr>
          <p:spPr>
            <a:xfrm>
              <a:off x="5348047" y="922807"/>
              <a:ext cx="155448" cy="2053907"/>
            </a:xfrm>
            <a:prstGeom prst="rightBrace">
              <a:avLst>
                <a:gd name="adj1" fmla="val 60416"/>
                <a:gd name="adj2" fmla="val 50000"/>
              </a:avLst>
            </a:prstGeom>
            <a:ln w="38100">
              <a:solidFill>
                <a:srgbClr val="FB9A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右大括弧 52">
              <a:extLst>
                <a:ext uri="{FF2B5EF4-FFF2-40B4-BE49-F238E27FC236}">
                  <a16:creationId xmlns:a16="http://schemas.microsoft.com/office/drawing/2014/main" id="{1BFC7DA2-E823-5F7A-924A-0FBD46D80D21}"/>
                </a:ext>
              </a:extLst>
            </p:cNvPr>
            <p:cNvSpPr/>
            <p:nvPr/>
          </p:nvSpPr>
          <p:spPr>
            <a:xfrm>
              <a:off x="5348047" y="2984358"/>
              <a:ext cx="155448" cy="2053907"/>
            </a:xfrm>
            <a:prstGeom prst="rightBrace">
              <a:avLst>
                <a:gd name="adj1" fmla="val 60416"/>
                <a:gd name="adj2" fmla="val 50000"/>
              </a:avLst>
            </a:prstGeom>
            <a:ln w="38100">
              <a:solidFill>
                <a:srgbClr val="1B14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28D368B-7F3A-9076-64B3-8325305291B4}"/>
                </a:ext>
              </a:extLst>
            </p:cNvPr>
            <p:cNvSpPr txBox="1"/>
            <p:nvPr/>
          </p:nvSpPr>
          <p:spPr>
            <a:xfrm>
              <a:off x="5567781" y="1744961"/>
              <a:ext cx="252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自動加載到 </a:t>
              </a:r>
              <a:r>
                <a:rPr lang="en-US" altLang="zh-TW" dirty="0">
                  <a:latin typeface="Consolas" panose="020B0609020204030204" pitchFamily="49" charset="0"/>
                </a:rPr>
                <a:t>CPU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的內容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9BF3B30-BF02-B7C7-4822-C45357D8F04E}"/>
                </a:ext>
              </a:extLst>
            </p:cNvPr>
            <p:cNvSpPr txBox="1"/>
            <p:nvPr/>
          </p:nvSpPr>
          <p:spPr>
            <a:xfrm>
              <a:off x="5567781" y="3824042"/>
              <a:ext cx="252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手動加載到 </a:t>
              </a:r>
              <a:r>
                <a:rPr lang="en-US" altLang="zh-TW" dirty="0">
                  <a:latin typeface="Consolas" panose="020B0609020204030204" pitchFamily="49" charset="0"/>
                </a:rPr>
                <a:t>CPU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的內容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87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69</Words>
  <Application>Microsoft Office PowerPoint</Application>
  <PresentationFormat>寬螢幕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凱崴 鄒</dc:creator>
  <cp:lastModifiedBy>凱崴 鄒</cp:lastModifiedBy>
  <cp:revision>51</cp:revision>
  <dcterms:created xsi:type="dcterms:W3CDTF">2022-04-24T03:16:51Z</dcterms:created>
  <dcterms:modified xsi:type="dcterms:W3CDTF">2022-05-22T14:30:20Z</dcterms:modified>
</cp:coreProperties>
</file>