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464"/>
    <a:srgbClr val="FB9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05B9-85CD-47A7-A465-AA7C9BA8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14421-D907-45DF-9822-3EDE2684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5ADCA-326C-43A9-A9C8-4EE63087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E30F73-AFF1-4439-BC55-3B91121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135C2-70C3-41FE-9CEB-DC801D2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3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BBE7B-3A1C-4C8B-88A0-69BFD4AB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C4EE2-B25A-4BA2-BD7F-D7291AE4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E606D-937E-4E2D-A1ED-FF6A8EB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4349C-C1CE-4193-8BA9-3FB8815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5E3F2-09DB-4FC3-A6C3-9993F4E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93C153-90EF-42CC-A794-9E88412E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0B39F8-2C68-4E03-935B-E27404B8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A74C7-A7F6-43A1-8EFD-2B2B3BA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10075-D845-4C62-B242-7F43320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2C95-7536-4D10-8ED1-928F0894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733B-9032-4F05-B74F-C25A74CF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CBD51-6C80-41A0-B89C-248EE8EE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8D5BC-09EE-46C2-AE23-BFB6E864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DB499-FDFD-4FDD-9CE4-66119340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E464C-9380-424F-B624-9F8D82CC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6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BB2D6-6ECF-4C0D-A5E6-789A606A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1161F-A440-488D-9F8E-660261F8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C2839-B90B-4ABF-AE3B-17F39415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6B201-28D4-4E0C-AD1A-517B144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4B143-EA58-4DF9-9B96-163A21A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3234-A58A-4933-AAD2-B39D664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A14C9-AE6B-48B2-A09E-968203FB5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C27C9B-73A6-47A1-8B1D-D42E1680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DE81A1-C3B8-4192-BD34-52388916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AA3822-C255-46B8-AEC0-B1B13A0F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B61597-FFAF-43C3-998A-F5A60E8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F79F2-CD3A-40CC-A63E-0EAB29A8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BB4A34-3C3A-487E-A230-C785AE6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943A0-AB27-4765-B5B3-C4C356EE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38FE3B-A70E-4AC5-9E0F-5BF416F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A65FA1-17F0-46EB-8B3F-1F12C2C35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A29610-6B1B-420A-A492-FA39A2D2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DA1AE6-76F0-41DC-BEB7-9F920B2C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71845C-0CDF-43AB-A857-AF9FF0DF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67DCD-1F2B-4088-BCD4-144CAB6A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C7293C-9F0C-4E13-98C2-FDBBB622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10AB26-2BF2-41F1-8C2A-9941E0D6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AF8F90-61C6-469F-93A0-0E331E33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0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5ABD1A-31B8-42BE-AE3F-099CB21C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9C7C08-5650-4C1F-9B90-EDD5FAC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61A942-9DDE-4355-BC53-857402DB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5C50-3818-473B-87D8-A1C8DFDD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1C1E6-2C0D-4871-9DB4-977C597A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A974C5-8F12-4808-AF2C-679AD622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C13A7-ABD3-4075-BC44-20B92DC3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B506F-910C-43B3-8632-A54774E2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48541E-E7FC-463B-A981-C2404234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3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0B1A3-205A-4524-8901-2BD1E032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414194-D40B-4FDC-BE78-25B42D6C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AABA61-ACE0-483F-B34B-B6BDB9B0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96FDD-7679-47D3-AEDA-3B3ECFE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02CF74-D072-4A6B-8334-863B0274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B5238-B2AE-414B-AAE2-9C82B50F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DB4D5-AF11-44B7-BA32-65177135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19A2A-A6FD-41F9-B67A-F7E7D8FF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A8FA8B-0461-4E1A-9198-90CDD7F8C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5C5A-CE79-447E-B9FF-B8818B5D8EB5}" type="datetimeFigureOut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6D7BFD-F5D1-46E2-9FEE-5C0076A9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68753-F6DD-48D7-8EE3-31193F09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96B9-99CC-4946-98F6-CD4E77A18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F4ACEEB9-B595-47F9-AB26-A89910E5CE8B}"/>
              </a:ext>
            </a:extLst>
          </p:cNvPr>
          <p:cNvGrpSpPr/>
          <p:nvPr/>
        </p:nvGrpSpPr>
        <p:grpSpPr>
          <a:xfrm>
            <a:off x="2195676" y="1860446"/>
            <a:ext cx="1773936" cy="1788275"/>
            <a:chOff x="2074798" y="1860446"/>
            <a:chExt cx="1773936" cy="17882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5E8C99-2A82-497A-9380-C5ED7123DF32}"/>
                </a:ext>
              </a:extLst>
            </p:cNvPr>
            <p:cNvSpPr/>
            <p:nvPr/>
          </p:nvSpPr>
          <p:spPr>
            <a:xfrm>
              <a:off x="2074798" y="2237173"/>
              <a:ext cx="1773936" cy="1411548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7CBA28-3EB7-48AE-AB1D-E1ACE8E91280}"/>
                </a:ext>
              </a:extLst>
            </p:cNvPr>
            <p:cNvSpPr/>
            <p:nvPr/>
          </p:nvSpPr>
          <p:spPr>
            <a:xfrm>
              <a:off x="2560524" y="2337024"/>
              <a:ext cx="792450" cy="292609"/>
            </a:xfrm>
            <a:prstGeom prst="rect">
              <a:avLst/>
            </a:prstGeom>
            <a:solidFill>
              <a:srgbClr val="1B146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next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22EC2C-7282-4D30-BE30-071CF87FAE2C}"/>
                </a:ext>
              </a:extLst>
            </p:cNvPr>
            <p:cNvSpPr txBox="1"/>
            <p:nvPr/>
          </p:nvSpPr>
          <p:spPr>
            <a:xfrm>
              <a:off x="2484505" y="186044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Node 0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A78D0E-2329-4131-BC28-047BCD60F069}"/>
                </a:ext>
              </a:extLst>
            </p:cNvPr>
            <p:cNvSpPr/>
            <p:nvPr/>
          </p:nvSpPr>
          <p:spPr>
            <a:xfrm>
              <a:off x="2297392" y="2902998"/>
              <a:ext cx="1328747" cy="640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Other members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90FF302-D4B0-4F2B-BA47-D6AF243E08E8}"/>
              </a:ext>
            </a:extLst>
          </p:cNvPr>
          <p:cNvGrpSpPr/>
          <p:nvPr/>
        </p:nvGrpSpPr>
        <p:grpSpPr>
          <a:xfrm>
            <a:off x="4344494" y="1853051"/>
            <a:ext cx="1773936" cy="1788275"/>
            <a:chOff x="4344494" y="1853051"/>
            <a:chExt cx="1773936" cy="17882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35BDCF-AB51-4B8E-9F4B-69974FA255EA}"/>
                </a:ext>
              </a:extLst>
            </p:cNvPr>
            <p:cNvSpPr/>
            <p:nvPr/>
          </p:nvSpPr>
          <p:spPr>
            <a:xfrm>
              <a:off x="4344494" y="2229778"/>
              <a:ext cx="1773936" cy="1411548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1958E61-BBA8-4ED2-A332-91685CFB74C8}"/>
                </a:ext>
              </a:extLst>
            </p:cNvPr>
            <p:cNvSpPr/>
            <p:nvPr/>
          </p:nvSpPr>
          <p:spPr>
            <a:xfrm>
              <a:off x="4830220" y="2329629"/>
              <a:ext cx="792450" cy="292609"/>
            </a:xfrm>
            <a:prstGeom prst="rect">
              <a:avLst/>
            </a:prstGeom>
            <a:solidFill>
              <a:srgbClr val="1B146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next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8B98EC9-7AB0-4DA9-809A-D4E0A96FCCDA}"/>
                </a:ext>
              </a:extLst>
            </p:cNvPr>
            <p:cNvSpPr txBox="1"/>
            <p:nvPr/>
          </p:nvSpPr>
          <p:spPr>
            <a:xfrm>
              <a:off x="4754201" y="185305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Node 1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1F6189-538D-4E52-964F-A32A13C200E7}"/>
                </a:ext>
              </a:extLst>
            </p:cNvPr>
            <p:cNvSpPr/>
            <p:nvPr/>
          </p:nvSpPr>
          <p:spPr>
            <a:xfrm>
              <a:off x="4567088" y="2902997"/>
              <a:ext cx="1328747" cy="632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Other members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20012E6-C125-4020-ACA9-562829978B98}"/>
              </a:ext>
            </a:extLst>
          </p:cNvPr>
          <p:cNvGrpSpPr/>
          <p:nvPr/>
        </p:nvGrpSpPr>
        <p:grpSpPr>
          <a:xfrm>
            <a:off x="6493312" y="1860446"/>
            <a:ext cx="1773936" cy="1788275"/>
            <a:chOff x="6493312" y="1860446"/>
            <a:chExt cx="1773936" cy="17882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C897A-569E-4D67-85C0-75C4BB392857}"/>
                </a:ext>
              </a:extLst>
            </p:cNvPr>
            <p:cNvSpPr/>
            <p:nvPr/>
          </p:nvSpPr>
          <p:spPr>
            <a:xfrm>
              <a:off x="6493312" y="2237173"/>
              <a:ext cx="1773936" cy="1411548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8A8E31-C468-459A-9675-A94A4A7ED69A}"/>
                </a:ext>
              </a:extLst>
            </p:cNvPr>
            <p:cNvSpPr/>
            <p:nvPr/>
          </p:nvSpPr>
          <p:spPr>
            <a:xfrm>
              <a:off x="6979038" y="2337024"/>
              <a:ext cx="792450" cy="292609"/>
            </a:xfrm>
            <a:prstGeom prst="rect">
              <a:avLst/>
            </a:prstGeom>
            <a:solidFill>
              <a:srgbClr val="1B146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next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4D3302-93EB-4CE5-A2AD-23EDAF201949}"/>
                </a:ext>
              </a:extLst>
            </p:cNvPr>
            <p:cNvSpPr txBox="1"/>
            <p:nvPr/>
          </p:nvSpPr>
          <p:spPr>
            <a:xfrm>
              <a:off x="6903019" y="186044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Node 2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A6C1AE-8D53-48CE-9676-2D889ABD1AD3}"/>
                </a:ext>
              </a:extLst>
            </p:cNvPr>
            <p:cNvSpPr/>
            <p:nvPr/>
          </p:nvSpPr>
          <p:spPr>
            <a:xfrm>
              <a:off x="6715906" y="2902996"/>
              <a:ext cx="1328747" cy="6403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Other members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86955AC-8868-43CF-B0DB-A761380D9E1D}"/>
              </a:ext>
            </a:extLst>
          </p:cNvPr>
          <p:cNvGrpSpPr/>
          <p:nvPr/>
        </p:nvGrpSpPr>
        <p:grpSpPr>
          <a:xfrm>
            <a:off x="8642130" y="1860446"/>
            <a:ext cx="1773936" cy="1788275"/>
            <a:chOff x="8642130" y="1860446"/>
            <a:chExt cx="1773936" cy="178827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4E66A2-1041-4B89-8CE0-7DB1F5BE9B1E}"/>
                </a:ext>
              </a:extLst>
            </p:cNvPr>
            <p:cNvSpPr/>
            <p:nvPr/>
          </p:nvSpPr>
          <p:spPr>
            <a:xfrm>
              <a:off x="8642130" y="2237173"/>
              <a:ext cx="1773936" cy="1411548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3D979D-F4C0-4045-B365-9BB01389C9E3}"/>
                </a:ext>
              </a:extLst>
            </p:cNvPr>
            <p:cNvSpPr/>
            <p:nvPr/>
          </p:nvSpPr>
          <p:spPr>
            <a:xfrm>
              <a:off x="9127856" y="2337024"/>
              <a:ext cx="792450" cy="292609"/>
            </a:xfrm>
            <a:prstGeom prst="rect">
              <a:avLst/>
            </a:prstGeom>
            <a:solidFill>
              <a:srgbClr val="1B146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next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F983A2D-3E1C-4747-AD9D-66FF129749D8}"/>
                </a:ext>
              </a:extLst>
            </p:cNvPr>
            <p:cNvSpPr txBox="1"/>
            <p:nvPr/>
          </p:nvSpPr>
          <p:spPr>
            <a:xfrm>
              <a:off x="9051837" y="186044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Node 2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F729A30-C4E6-43E5-8FEA-B31CC40E8C4E}"/>
                </a:ext>
              </a:extLst>
            </p:cNvPr>
            <p:cNvSpPr/>
            <p:nvPr/>
          </p:nvSpPr>
          <p:spPr>
            <a:xfrm>
              <a:off x="8864724" y="2902996"/>
              <a:ext cx="1328747" cy="640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</a:rPr>
                <a:t>Other members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DCCB3B5-E6F8-4AFB-A58E-754AF37DAFC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473852" y="2475934"/>
            <a:ext cx="1356368" cy="7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743797-407A-4AEC-B253-FB3BFD54AC6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400188" y="2483329"/>
            <a:ext cx="1578850" cy="7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9699BA6-14D5-4A94-AB99-6D484402C379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771488" y="2483329"/>
            <a:ext cx="135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B346EF1-96E5-4EE8-B205-AE0332FF1317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H="1">
            <a:off x="2681402" y="2483329"/>
            <a:ext cx="7238904" cy="12700"/>
          </a:xfrm>
          <a:prstGeom prst="bentConnector5">
            <a:avLst>
              <a:gd name="adj1" fmla="val -3158"/>
              <a:gd name="adj2" fmla="val 1973362"/>
              <a:gd name="adj3" fmla="val 103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1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8378AFD-E358-9EB2-80B4-765F470EDA76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EF6E411-DA46-F097-03A8-B4E0813EC351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7255807-9AAD-8BD8-2798-FF4289B2E89E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  <a:endCxn id="59" idx="2"/>
              </p:cNvCxnSpPr>
              <p:nvPr/>
            </p:nvCxnSpPr>
            <p:spPr>
              <a:xfrm flipV="1">
                <a:off x="6609805" y="2927278"/>
                <a:ext cx="1038744" cy="1733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  <a:endCxn id="59" idx="2"/>
              </p:cNvCxnSpPr>
              <p:nvPr/>
            </p:nvCxnSpPr>
            <p:spPr>
              <a:xfrm flipH="1" flipV="1">
                <a:off x="7648549" y="2927278"/>
                <a:ext cx="965025" cy="20110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52A513B2-72DB-BDC1-F066-FD8D87A2242D}"/>
                  </a:ext>
                </a:extLst>
              </p:cNvPr>
              <p:cNvCxnSpPr>
                <a:cxnSpLocks/>
                <a:stCxn id="68" idx="1"/>
                <a:endCxn id="29" idx="0"/>
              </p:cNvCxnSpPr>
              <p:nvPr/>
            </p:nvCxnSpPr>
            <p:spPr>
              <a:xfrm flipH="1">
                <a:off x="5889422" y="1556387"/>
                <a:ext cx="1040037" cy="2389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4EABD910-0A50-E30F-3E00-39F370DE92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083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>
            <a:extLst>
              <a:ext uri="{FF2B5EF4-FFF2-40B4-BE49-F238E27FC236}">
                <a16:creationId xmlns:a16="http://schemas.microsoft.com/office/drawing/2014/main" id="{BA1A682A-E171-A6F4-3409-33FC80D84652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19AC7E7-F65C-2BC5-D6E5-16E144D3BEF8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E50F8ACD-94CC-DC75-3B14-68616DD2ADD4}"/>
                </a:ext>
              </a:extLst>
            </p:cNvPr>
            <p:cNvGrpSpPr/>
            <p:nvPr/>
          </p:nvGrpSpPr>
          <p:grpSpPr>
            <a:xfrm>
              <a:off x="1737751" y="2790163"/>
              <a:ext cx="9602323" cy="3533643"/>
              <a:chOff x="1737751" y="2790163"/>
              <a:chExt cx="9602323" cy="3533643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1414" y="4935510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5" y="5593591"/>
                <a:ext cx="7915124" cy="715628"/>
              </a:xfrm>
              <a:prstGeom prst="bentConnector4">
                <a:avLst>
                  <a:gd name="adj1" fmla="val -2888"/>
                  <a:gd name="adj2" fmla="val 13194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27319" y="2380454"/>
                    <a:ext cx="1445902" cy="567813"/>
                    <a:chOff x="4494551" y="4964814"/>
                    <a:chExt cx="1445902" cy="567813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4551" y="5240018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9253748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7102117" y="3552640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  <a:endCxn id="24" idx="0"/>
              </p:cNvCxnSpPr>
              <p:nvPr/>
            </p:nvCxnSpPr>
            <p:spPr>
              <a:xfrm flipH="1" flipV="1">
                <a:off x="3022455" y="4586152"/>
                <a:ext cx="7916417" cy="59567"/>
              </a:xfrm>
              <a:prstGeom prst="bentConnector4">
                <a:avLst>
                  <a:gd name="adj1" fmla="val -1925"/>
                  <a:gd name="adj2" fmla="val 4247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4EABD910-0A50-E30F-3E00-39F370DE92D0}"/>
                  </a:ext>
                </a:extLst>
              </p:cNvPr>
              <p:cNvCxnSpPr>
                <a:cxnSpLocks/>
                <a:endCxn id="2" idx="2"/>
              </p:cNvCxnSpPr>
              <p:nvPr/>
            </p:nvCxnSpPr>
            <p:spPr>
              <a:xfrm rot="5400000" flipH="1">
                <a:off x="5397866" y="3683327"/>
                <a:ext cx="192319" cy="4800349"/>
              </a:xfrm>
              <a:prstGeom prst="bentConnector3">
                <a:avLst>
                  <a:gd name="adj1" fmla="val -14115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27">
                <a:extLst>
                  <a:ext uri="{FF2B5EF4-FFF2-40B4-BE49-F238E27FC236}">
                    <a16:creationId xmlns:a16="http://schemas.microsoft.com/office/drawing/2014/main" id="{6DA2C24D-9631-62FE-FB57-85C65DFF6A37}"/>
                  </a:ext>
                </a:extLst>
              </p:cNvPr>
              <p:cNvCxnSpPr>
                <a:cxnSpLocks/>
                <a:endCxn id="2" idx="2"/>
              </p:cNvCxnSpPr>
              <p:nvPr/>
            </p:nvCxnSpPr>
            <p:spPr>
              <a:xfrm rot="5400000" flipH="1">
                <a:off x="6483962" y="2597231"/>
                <a:ext cx="174062" cy="6954283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2F173174-94F0-997E-D03E-BEAD38DF90A3}"/>
                  </a:ext>
                </a:extLst>
              </p:cNvPr>
              <p:cNvCxnSpPr>
                <a:cxnSpLocks/>
                <a:stCxn id="68" idx="1"/>
              </p:cNvCxnSpPr>
              <p:nvPr/>
            </p:nvCxnSpPr>
            <p:spPr>
              <a:xfrm flipH="1" flipV="1">
                <a:off x="6847734" y="4935509"/>
                <a:ext cx="500034" cy="28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87ED2768-2AD9-0D65-6847-D5861DB996A2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 flipV="1">
                <a:off x="9031599" y="4935510"/>
                <a:ext cx="467800" cy="2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>
                <a:extLst>
                  <a:ext uri="{FF2B5EF4-FFF2-40B4-BE49-F238E27FC236}">
                    <a16:creationId xmlns:a16="http://schemas.microsoft.com/office/drawing/2014/main" id="{41D632FF-5F8B-C9B0-9344-488873CA5940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488717" cy="1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9F855788-C689-1087-2469-9D7992C0C0D6}"/>
                  </a:ext>
                </a:extLst>
              </p:cNvPr>
              <p:cNvCxnSpPr>
                <a:cxnSpLocks/>
                <a:stCxn id="65" idx="3"/>
              </p:cNvCxnSpPr>
              <p:nvPr/>
            </p:nvCxnSpPr>
            <p:spPr>
              <a:xfrm flipV="1">
                <a:off x="8787241" y="4645718"/>
                <a:ext cx="46650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39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8378AFD-E358-9EB2-80B4-765F470EDA76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EF6E411-DA46-F097-03A8-B4E0813EC351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7255807-9AAD-8BD8-2798-FF4289B2E89E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  <a:endCxn id="59" idx="2"/>
              </p:cNvCxnSpPr>
              <p:nvPr/>
            </p:nvCxnSpPr>
            <p:spPr>
              <a:xfrm flipV="1">
                <a:off x="6609805" y="2927278"/>
                <a:ext cx="1038744" cy="1733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  <a:endCxn id="59" idx="2"/>
              </p:cNvCxnSpPr>
              <p:nvPr/>
            </p:nvCxnSpPr>
            <p:spPr>
              <a:xfrm flipH="1" flipV="1">
                <a:off x="7648549" y="2927278"/>
                <a:ext cx="965025" cy="20110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52A513B2-72DB-BDC1-F066-FD8D87A2242D}"/>
                  </a:ext>
                </a:extLst>
              </p:cNvPr>
              <p:cNvCxnSpPr>
                <a:cxnSpLocks/>
                <a:stCxn id="68" idx="1"/>
                <a:endCxn id="29" idx="0"/>
              </p:cNvCxnSpPr>
              <p:nvPr/>
            </p:nvCxnSpPr>
            <p:spPr>
              <a:xfrm flipH="1">
                <a:off x="5889422" y="1556387"/>
                <a:ext cx="1040037" cy="2389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4EABD910-0A50-E30F-3E00-39F370DE92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20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8378AFD-E358-9EB2-80B4-765F470EDA76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EF6E411-DA46-F097-03A8-B4E0813EC351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7255807-9AAD-8BD8-2798-FF4289B2E89E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  <a:endCxn id="59" idx="2"/>
              </p:cNvCxnSpPr>
              <p:nvPr/>
            </p:nvCxnSpPr>
            <p:spPr>
              <a:xfrm flipV="1">
                <a:off x="6609805" y="2927278"/>
                <a:ext cx="1038744" cy="1733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>
                <a:off x="6853517" y="4938328"/>
                <a:ext cx="1760057" cy="54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52A513B2-72DB-BDC1-F066-FD8D87A2242D}"/>
                  </a:ext>
                </a:extLst>
              </p:cNvPr>
              <p:cNvCxnSpPr>
                <a:cxnSpLocks/>
                <a:stCxn id="68" idx="1"/>
                <a:endCxn id="29" idx="0"/>
              </p:cNvCxnSpPr>
              <p:nvPr/>
            </p:nvCxnSpPr>
            <p:spPr>
              <a:xfrm flipH="1">
                <a:off x="5889422" y="1556387"/>
                <a:ext cx="1040037" cy="2389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4EABD910-0A50-E30F-3E00-39F370DE92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223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A8378AFD-E358-9EB2-80B4-765F470EDA76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EF6E411-DA46-F097-03A8-B4E0813EC351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7255807-9AAD-8BD8-2798-FF4289B2E89E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1764263" cy="4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>
                <a:off x="6853517" y="4938328"/>
                <a:ext cx="1760057" cy="54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52A513B2-72DB-BDC1-F066-FD8D87A2242D}"/>
                  </a:ext>
                </a:extLst>
              </p:cNvPr>
              <p:cNvCxnSpPr>
                <a:cxnSpLocks/>
                <a:stCxn id="68" idx="1"/>
                <a:endCxn id="29" idx="0"/>
              </p:cNvCxnSpPr>
              <p:nvPr/>
            </p:nvCxnSpPr>
            <p:spPr>
              <a:xfrm flipH="1">
                <a:off x="5889422" y="1556387"/>
                <a:ext cx="1040037" cy="2389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4EABD910-0A50-E30F-3E00-39F370DE92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89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B2302D00-1D9B-DB8E-E793-83647DFBD7E5}"/>
              </a:ext>
            </a:extLst>
          </p:cNvPr>
          <p:cNvGrpSpPr/>
          <p:nvPr/>
        </p:nvGrpSpPr>
        <p:grpSpPr>
          <a:xfrm>
            <a:off x="4088097" y="1433680"/>
            <a:ext cx="2086326" cy="2756579"/>
            <a:chOff x="4088097" y="1433680"/>
            <a:chExt cx="2086326" cy="2756579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8EBC2F2-B987-7AF7-8F01-2152F9EBEB34}"/>
                </a:ext>
              </a:extLst>
            </p:cNvPr>
            <p:cNvGrpSpPr/>
            <p:nvPr/>
          </p:nvGrpSpPr>
          <p:grpSpPr>
            <a:xfrm>
              <a:off x="4088097" y="1433680"/>
              <a:ext cx="1929482" cy="2756579"/>
              <a:chOff x="4088097" y="1433680"/>
              <a:chExt cx="1929482" cy="2756579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DB7EC0-B795-5028-17BE-A535C3EFA8E7}"/>
                  </a:ext>
                </a:extLst>
              </p:cNvPr>
              <p:cNvSpPr/>
              <p:nvPr/>
            </p:nvSpPr>
            <p:spPr>
              <a:xfrm>
                <a:off x="4088097" y="1811928"/>
                <a:ext cx="1929482" cy="2378331"/>
              </a:xfrm>
              <a:prstGeom prst="rect">
                <a:avLst/>
              </a:prstGeom>
              <a:noFill/>
              <a:ln w="38100">
                <a:solidFill>
                  <a:srgbClr val="FB9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86A71A47-009A-E37A-1399-C757B7EC185E}"/>
                  </a:ext>
                </a:extLst>
              </p:cNvPr>
              <p:cNvGrpSpPr/>
              <p:nvPr/>
            </p:nvGrpSpPr>
            <p:grpSpPr>
              <a:xfrm>
                <a:off x="4332456" y="2380454"/>
                <a:ext cx="1442058" cy="585218"/>
                <a:chOff x="4499688" y="4964814"/>
                <a:chExt cx="1442058" cy="585218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499688" y="4964814"/>
                  <a:ext cx="1440765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pxNext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B24BAB4-67E0-9C2E-FB50-6B16A2EECB9A}"/>
                    </a:ext>
                  </a:extLst>
                </p:cNvPr>
                <p:cNvSpPr/>
                <p:nvPr/>
              </p:nvSpPr>
              <p:spPr>
                <a:xfrm>
                  <a:off x="4500980" y="5257423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pxPrevious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244EFEB-7D5F-6AD7-F472-791BB4C9CD7C}"/>
                  </a:ext>
                </a:extLst>
              </p:cNvPr>
              <p:cNvSpPr/>
              <p:nvPr/>
            </p:nvSpPr>
            <p:spPr>
              <a:xfrm>
                <a:off x="4332456" y="1897956"/>
                <a:ext cx="1440766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xItemValue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93C9C14-14E5-017B-3DF7-29EDCD2A1E4E}"/>
                  </a:ext>
                </a:extLst>
              </p:cNvPr>
              <p:cNvSpPr/>
              <p:nvPr/>
            </p:nvSpPr>
            <p:spPr>
              <a:xfrm>
                <a:off x="4332456" y="3155561"/>
                <a:ext cx="1440766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pvOwner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832E4C-5A5F-FFD2-58EF-F31192F24080}"/>
                  </a:ext>
                </a:extLst>
              </p:cNvPr>
              <p:cNvSpPr/>
              <p:nvPr/>
            </p:nvSpPr>
            <p:spPr>
              <a:xfrm>
                <a:off x="4258452" y="3749835"/>
                <a:ext cx="1588772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pvContainer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271BF7A-314F-F055-7EB8-2505769F4092}"/>
                  </a:ext>
                </a:extLst>
              </p:cNvPr>
              <p:cNvSpPr txBox="1"/>
              <p:nvPr/>
            </p:nvSpPr>
            <p:spPr>
              <a:xfrm>
                <a:off x="4327319" y="1433680"/>
                <a:ext cx="1451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xLIST_ITEM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546E937-FB9E-D46B-D6B2-10CA57D001FD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5773221" y="2526758"/>
              <a:ext cx="4012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7B178AA-39CD-A4A7-04F9-3B1A1723661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774514" y="2815635"/>
              <a:ext cx="399909" cy="3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B398092-9029-BA66-0406-57BE64432A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773222" y="3301866"/>
              <a:ext cx="401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B31D7AF6-0B69-88AA-5A2B-260B7ED0C0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847224" y="3896140"/>
              <a:ext cx="3271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9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22F580-D1FA-FFC7-12A7-6225C5490CA0}"/>
              </a:ext>
            </a:extLst>
          </p:cNvPr>
          <p:cNvGrpSpPr/>
          <p:nvPr/>
        </p:nvGrpSpPr>
        <p:grpSpPr>
          <a:xfrm>
            <a:off x="4090426" y="1428088"/>
            <a:ext cx="2712199" cy="3197178"/>
            <a:chOff x="4090426" y="1428088"/>
            <a:chExt cx="2712199" cy="31971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DDB7EC0-B795-5028-17BE-A535C3EFA8E7}"/>
                </a:ext>
              </a:extLst>
            </p:cNvPr>
            <p:cNvSpPr/>
            <p:nvPr/>
          </p:nvSpPr>
          <p:spPr>
            <a:xfrm>
              <a:off x="4090426" y="1797420"/>
              <a:ext cx="2712199" cy="2827846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67ABD6-6CE3-0227-770E-50090BBD3A41}"/>
                </a:ext>
              </a:extLst>
            </p:cNvPr>
            <p:cNvSpPr/>
            <p:nvPr/>
          </p:nvSpPr>
          <p:spPr>
            <a:xfrm>
              <a:off x="4810475" y="2333763"/>
              <a:ext cx="1129309" cy="292609"/>
            </a:xfrm>
            <a:prstGeom prst="rect">
              <a:avLst/>
            </a:prstGeom>
            <a:solidFill>
              <a:srgbClr val="1B146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pxIndex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44EFEB-7D5F-6AD7-F472-791BB4C9CD7C}"/>
                </a:ext>
              </a:extLst>
            </p:cNvPr>
            <p:cNvSpPr/>
            <p:nvPr/>
          </p:nvSpPr>
          <p:spPr>
            <a:xfrm>
              <a:off x="4332456" y="1897956"/>
              <a:ext cx="2228142" cy="292609"/>
            </a:xfrm>
            <a:prstGeom prst="rect">
              <a:avLst/>
            </a:prstGeom>
            <a:solidFill>
              <a:srgbClr val="1B146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uxNumberOfItems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271BF7A-314F-F055-7EB8-2505769F4092}"/>
                </a:ext>
              </a:extLst>
            </p:cNvPr>
            <p:cNvSpPr txBox="1"/>
            <p:nvPr/>
          </p:nvSpPr>
          <p:spPr>
            <a:xfrm>
              <a:off x="5037601" y="1428088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Consolas" panose="020B0609020204030204" pitchFamily="49" charset="0"/>
                </a:rPr>
                <a:t>xLIST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7B178AA-39CD-A4A7-04F9-3B1A1723661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939784" y="2480068"/>
              <a:ext cx="556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8792973-BC1C-7C09-BF3E-CC4A0CCF5014}"/>
                </a:ext>
              </a:extLst>
            </p:cNvPr>
            <p:cNvGrpSpPr/>
            <p:nvPr/>
          </p:nvGrpSpPr>
          <p:grpSpPr>
            <a:xfrm>
              <a:off x="4396337" y="2845828"/>
              <a:ext cx="2100378" cy="1635537"/>
              <a:chOff x="4074045" y="1433680"/>
              <a:chExt cx="2100378" cy="163553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5FC0ECA-9D9E-C226-6195-7205E4BA4176}"/>
                  </a:ext>
                </a:extLst>
              </p:cNvPr>
              <p:cNvGrpSpPr/>
              <p:nvPr/>
            </p:nvGrpSpPr>
            <p:grpSpPr>
              <a:xfrm>
                <a:off x="4074045" y="1433680"/>
                <a:ext cx="1957587" cy="1635537"/>
                <a:chOff x="4074045" y="1433680"/>
                <a:chExt cx="1957587" cy="1635537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088097" y="1811929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332456" y="238045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074045" y="1433680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MiniListItem_t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821F517C-9CCE-4617-4D81-0E871B9C7DC9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5773221" y="2526758"/>
                <a:ext cx="40120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2A560914-5726-E062-41F4-C49DC9A4B822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V="1">
                <a:off x="5774514" y="2815635"/>
                <a:ext cx="399909" cy="3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6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1392AC6C-9AA2-004A-660C-5EF0EF55731B}"/>
              </a:ext>
            </a:extLst>
          </p:cNvPr>
          <p:cNvGrpSpPr/>
          <p:nvPr/>
        </p:nvGrpSpPr>
        <p:grpSpPr>
          <a:xfrm>
            <a:off x="4090426" y="1428088"/>
            <a:ext cx="2712199" cy="3197178"/>
            <a:chOff x="4090426" y="1428088"/>
            <a:chExt cx="2712199" cy="31971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DDB7EC0-B795-5028-17BE-A535C3EFA8E7}"/>
                </a:ext>
              </a:extLst>
            </p:cNvPr>
            <p:cNvSpPr/>
            <p:nvPr/>
          </p:nvSpPr>
          <p:spPr>
            <a:xfrm>
              <a:off x="4090426" y="1797420"/>
              <a:ext cx="2712199" cy="2827846"/>
            </a:xfrm>
            <a:prstGeom prst="rect">
              <a:avLst/>
            </a:prstGeom>
            <a:noFill/>
            <a:ln w="38100">
              <a:solidFill>
                <a:srgbClr val="FB9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67ABD6-6CE3-0227-770E-50090BBD3A41}"/>
                </a:ext>
              </a:extLst>
            </p:cNvPr>
            <p:cNvSpPr/>
            <p:nvPr/>
          </p:nvSpPr>
          <p:spPr>
            <a:xfrm>
              <a:off x="4810475" y="2333763"/>
              <a:ext cx="1129309" cy="292609"/>
            </a:xfrm>
            <a:prstGeom prst="rect">
              <a:avLst/>
            </a:prstGeom>
            <a:solidFill>
              <a:srgbClr val="1B146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pxIndex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44EFEB-7D5F-6AD7-F472-791BB4C9CD7C}"/>
                </a:ext>
              </a:extLst>
            </p:cNvPr>
            <p:cNvSpPr/>
            <p:nvPr/>
          </p:nvSpPr>
          <p:spPr>
            <a:xfrm>
              <a:off x="4332456" y="1897956"/>
              <a:ext cx="2228142" cy="292609"/>
            </a:xfrm>
            <a:prstGeom prst="rect">
              <a:avLst/>
            </a:prstGeom>
            <a:solidFill>
              <a:srgbClr val="1B146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uxNumberOfItems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271BF7A-314F-F055-7EB8-2505769F4092}"/>
                </a:ext>
              </a:extLst>
            </p:cNvPr>
            <p:cNvSpPr txBox="1"/>
            <p:nvPr/>
          </p:nvSpPr>
          <p:spPr>
            <a:xfrm>
              <a:off x="5037601" y="1428088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Consolas" panose="020B0609020204030204" pitchFamily="49" charset="0"/>
                </a:rPr>
                <a:t>xLIST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7B178AA-39CD-A4A7-04F9-3B1A17236611}"/>
                </a:ext>
              </a:extLst>
            </p:cNvPr>
            <p:cNvCxnSpPr>
              <a:cxnSpLocks/>
              <a:stCxn id="3" idx="2"/>
              <a:endCxn id="24" idx="0"/>
            </p:cNvCxnSpPr>
            <p:nvPr/>
          </p:nvCxnSpPr>
          <p:spPr>
            <a:xfrm>
              <a:off x="5375130" y="2626372"/>
              <a:ext cx="0" cy="59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54D521-8DEA-59F6-779C-E895BAE31AF8}"/>
                </a:ext>
              </a:extLst>
            </p:cNvPr>
            <p:cNvSpPr/>
            <p:nvPr/>
          </p:nvSpPr>
          <p:spPr>
            <a:xfrm>
              <a:off x="4410389" y="3224077"/>
              <a:ext cx="1929482" cy="1257288"/>
            </a:xfrm>
            <a:prstGeom prst="rect">
              <a:avLst/>
            </a:prstGeom>
            <a:noFill/>
            <a:ln w="38100">
              <a:solidFill>
                <a:srgbClr val="FB9A2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D5374484-1DCE-E2FC-A36B-C4D13C2C407D}"/>
                </a:ext>
              </a:extLst>
            </p:cNvPr>
            <p:cNvGrpSpPr/>
            <p:nvPr/>
          </p:nvGrpSpPr>
          <p:grpSpPr>
            <a:xfrm>
              <a:off x="4654748" y="3792602"/>
              <a:ext cx="1442058" cy="585218"/>
              <a:chOff x="4499688" y="4964814"/>
              <a:chExt cx="1442058" cy="58521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79C9B4B-66E4-665C-D34A-9A0DBAD3DFA3}"/>
                  </a:ext>
                </a:extLst>
              </p:cNvPr>
              <p:cNvSpPr/>
              <p:nvPr/>
            </p:nvSpPr>
            <p:spPr>
              <a:xfrm>
                <a:off x="4499688" y="4964814"/>
                <a:ext cx="1440765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pxNext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B3120FA-36E3-459B-BEC1-0A6297CAE42C}"/>
                  </a:ext>
                </a:extLst>
              </p:cNvPr>
              <p:cNvSpPr/>
              <p:nvPr/>
            </p:nvSpPr>
            <p:spPr>
              <a:xfrm>
                <a:off x="4500980" y="5257423"/>
                <a:ext cx="1440766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pxPrevious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BE4BF7-4B20-1584-2AEE-5163D3CB0FF4}"/>
                </a:ext>
              </a:extLst>
            </p:cNvPr>
            <p:cNvSpPr/>
            <p:nvPr/>
          </p:nvSpPr>
          <p:spPr>
            <a:xfrm>
              <a:off x="4654748" y="3310104"/>
              <a:ext cx="1440766" cy="292609"/>
            </a:xfrm>
            <a:prstGeom prst="rect">
              <a:avLst/>
            </a:prstGeom>
            <a:solidFill>
              <a:srgbClr val="1B146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xItemValue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C011CE3-3473-6389-19B7-2A1353DCF268}"/>
                </a:ext>
              </a:extLst>
            </p:cNvPr>
            <p:cNvSpPr txBox="1"/>
            <p:nvPr/>
          </p:nvSpPr>
          <p:spPr>
            <a:xfrm>
              <a:off x="4410389" y="291084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Consolas" panose="020B0609020204030204" pitchFamily="49" charset="0"/>
                </a:rPr>
                <a:t>xListEnd</a:t>
              </a:r>
              <a:endParaRPr lang="zh-TW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821F517C-9CCE-4617-4D81-0E871B9C7DC9}"/>
                </a:ext>
              </a:extLst>
            </p:cNvPr>
            <p:cNvCxnSpPr>
              <a:cxnSpLocks/>
              <a:stCxn id="32" idx="3"/>
              <a:endCxn id="24" idx="3"/>
            </p:cNvCxnSpPr>
            <p:nvPr/>
          </p:nvCxnSpPr>
          <p:spPr>
            <a:xfrm flipV="1">
              <a:off x="6095513" y="3852721"/>
              <a:ext cx="244358" cy="86186"/>
            </a:xfrm>
            <a:prstGeom prst="bentConnector3">
              <a:avLst>
                <a:gd name="adj1" fmla="val 1935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A560914-5726-E062-41F4-C49DC9A4B822}"/>
                </a:ext>
              </a:extLst>
            </p:cNvPr>
            <p:cNvCxnSpPr>
              <a:cxnSpLocks/>
              <a:stCxn id="33" idx="1"/>
              <a:endCxn id="24" idx="1"/>
            </p:cNvCxnSpPr>
            <p:nvPr/>
          </p:nvCxnSpPr>
          <p:spPr>
            <a:xfrm rot="10800000">
              <a:off x="4410390" y="3852722"/>
              <a:ext cx="245651" cy="378795"/>
            </a:xfrm>
            <a:prstGeom prst="bentConnector3">
              <a:avLst>
                <a:gd name="adj1" fmla="val 1930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6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:a16="http://schemas.microsoft.com/office/drawing/2014/main" id="{001FA06F-5900-7085-16E6-4AAA566D805F}"/>
              </a:ext>
            </a:extLst>
          </p:cNvPr>
          <p:cNvGrpSpPr/>
          <p:nvPr/>
        </p:nvGrpSpPr>
        <p:grpSpPr>
          <a:xfrm>
            <a:off x="4090426" y="1428088"/>
            <a:ext cx="5273256" cy="3533643"/>
            <a:chOff x="4090426" y="1428088"/>
            <a:chExt cx="5273256" cy="3533643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030F986F-BF4C-BAA2-AFA0-5588921BA578}"/>
                </a:ext>
              </a:extLst>
            </p:cNvPr>
            <p:cNvGrpSpPr/>
            <p:nvPr/>
          </p:nvGrpSpPr>
          <p:grpSpPr>
            <a:xfrm>
              <a:off x="4090426" y="1428088"/>
              <a:ext cx="2712199" cy="3197178"/>
              <a:chOff x="4090426" y="1428088"/>
              <a:chExt cx="2712199" cy="319717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DB7EC0-B795-5028-17BE-A535C3EFA8E7}"/>
                  </a:ext>
                </a:extLst>
              </p:cNvPr>
              <p:cNvSpPr/>
              <p:nvPr/>
            </p:nvSpPr>
            <p:spPr>
              <a:xfrm>
                <a:off x="4090426" y="1797420"/>
                <a:ext cx="2712199" cy="2827846"/>
              </a:xfrm>
              <a:prstGeom prst="rect">
                <a:avLst/>
              </a:prstGeom>
              <a:noFill/>
              <a:ln w="38100">
                <a:solidFill>
                  <a:srgbClr val="FB9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67ABD6-6CE3-0227-770E-50090BBD3A41}"/>
                  </a:ext>
                </a:extLst>
              </p:cNvPr>
              <p:cNvSpPr/>
              <p:nvPr/>
            </p:nvSpPr>
            <p:spPr>
              <a:xfrm>
                <a:off x="4810475" y="2333763"/>
                <a:ext cx="1129309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pxIndex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244EFEB-7D5F-6AD7-F472-791BB4C9CD7C}"/>
                  </a:ext>
                </a:extLst>
              </p:cNvPr>
              <p:cNvSpPr/>
              <p:nvPr/>
            </p:nvSpPr>
            <p:spPr>
              <a:xfrm>
                <a:off x="4332456" y="1897956"/>
                <a:ext cx="2228142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uxNumberOfItems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271BF7A-314F-F055-7EB8-2505769F4092}"/>
                  </a:ext>
                </a:extLst>
              </p:cNvPr>
              <p:cNvSpPr txBox="1"/>
              <p:nvPr/>
            </p:nvSpPr>
            <p:spPr>
              <a:xfrm>
                <a:off x="5037601" y="1428088"/>
                <a:ext cx="817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err="1">
                    <a:latin typeface="Consolas" panose="020B0609020204030204" pitchFamily="49" charset="0"/>
                  </a:rPr>
                  <a:t>xLIST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77B178AA-39CD-A4A7-04F9-3B1A17236611}"/>
                  </a:ext>
                </a:extLst>
              </p:cNvPr>
              <p:cNvCxnSpPr>
                <a:cxnSpLocks/>
                <a:stCxn id="3" idx="2"/>
                <a:endCxn id="24" idx="0"/>
              </p:cNvCxnSpPr>
              <p:nvPr/>
            </p:nvCxnSpPr>
            <p:spPr>
              <a:xfrm>
                <a:off x="5375130" y="2626372"/>
                <a:ext cx="0" cy="5977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E54D521-8DEA-59F6-779C-E895BAE31AF8}"/>
                  </a:ext>
                </a:extLst>
              </p:cNvPr>
              <p:cNvSpPr/>
              <p:nvPr/>
            </p:nvSpPr>
            <p:spPr>
              <a:xfrm>
                <a:off x="4410389" y="3224077"/>
                <a:ext cx="1929482" cy="1257288"/>
              </a:xfrm>
              <a:prstGeom prst="rect">
                <a:avLst/>
              </a:prstGeom>
              <a:noFill/>
              <a:ln w="38100">
                <a:solidFill>
                  <a:srgbClr val="FB9A2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5374484-1DCE-E2FC-A36B-C4D13C2C407D}"/>
                  </a:ext>
                </a:extLst>
              </p:cNvPr>
              <p:cNvGrpSpPr/>
              <p:nvPr/>
            </p:nvGrpSpPr>
            <p:grpSpPr>
              <a:xfrm>
                <a:off x="4654748" y="3792602"/>
                <a:ext cx="1442058" cy="585218"/>
                <a:chOff x="4499688" y="4964814"/>
                <a:chExt cx="1442058" cy="585218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79C9B4B-66E4-665C-D34A-9A0DBAD3DFA3}"/>
                    </a:ext>
                  </a:extLst>
                </p:cNvPr>
                <p:cNvSpPr/>
                <p:nvPr/>
              </p:nvSpPr>
              <p:spPr>
                <a:xfrm>
                  <a:off x="4499688" y="4964814"/>
                  <a:ext cx="1440765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pxNext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B3120FA-36E3-459B-BEC1-0A6297CAE42C}"/>
                    </a:ext>
                  </a:extLst>
                </p:cNvPr>
                <p:cNvSpPr/>
                <p:nvPr/>
              </p:nvSpPr>
              <p:spPr>
                <a:xfrm>
                  <a:off x="4500980" y="5257423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pxPrevious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BE4BF7-4B20-1584-2AEE-5163D3CB0FF4}"/>
                  </a:ext>
                </a:extLst>
              </p:cNvPr>
              <p:cNvSpPr/>
              <p:nvPr/>
            </p:nvSpPr>
            <p:spPr>
              <a:xfrm>
                <a:off x="4654748" y="3310104"/>
                <a:ext cx="1440766" cy="292609"/>
              </a:xfrm>
              <a:prstGeom prst="rect">
                <a:avLst/>
              </a:prstGeom>
              <a:solidFill>
                <a:srgbClr val="1B146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Consolas" panose="020B0609020204030204" pitchFamily="49" charset="0"/>
                  </a:rPr>
                  <a:t>xItemValue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C011CE3-3473-6389-19B7-2A1353DCF268}"/>
                  </a:ext>
                </a:extLst>
              </p:cNvPr>
              <p:cNvSpPr txBox="1"/>
              <p:nvPr/>
            </p:nvSpPr>
            <p:spPr>
              <a:xfrm>
                <a:off x="4410389" y="2910847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Consolas" panose="020B0609020204030204" pitchFamily="49" charset="0"/>
                  </a:rPr>
                  <a:t>xListEnd</a:t>
                </a:r>
                <a:endParaRPr lang="zh-TW" altLang="en-US" sz="14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804BD5B-7126-423D-06DD-7C84D69AB92E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6339871" y="3298231"/>
              <a:ext cx="1181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AA027B8-AE18-BF0E-7A93-D19F9C7521F6}"/>
                </a:ext>
              </a:extLst>
            </p:cNvPr>
            <p:cNvCxnSpPr>
              <a:cxnSpLocks/>
              <a:stCxn id="36" idx="2"/>
              <a:endCxn id="2" idx="2"/>
            </p:cNvCxnSpPr>
            <p:nvPr/>
          </p:nvCxnSpPr>
          <p:spPr>
            <a:xfrm rot="5400000" flipH="1">
              <a:off x="6749987" y="3321806"/>
              <a:ext cx="188650" cy="2795571"/>
            </a:xfrm>
            <a:prstGeom prst="bentConnector3">
              <a:avLst>
                <a:gd name="adj1" fmla="val -1447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6BEADE4-F81D-1A85-4EC4-65A91B6B809C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6340518" y="3590840"/>
              <a:ext cx="11824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8BBCF28D-7CC4-029F-5CD9-C4AA87D8D1DD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6095513" y="3938907"/>
              <a:ext cx="1181843" cy="2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D420368-E5C4-08D6-D4B4-6EB3E5997DE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096806" y="4231516"/>
              <a:ext cx="1180549" cy="1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92FF1814-2784-2423-ACF8-0F3E1200DF5E}"/>
                </a:ext>
              </a:extLst>
            </p:cNvPr>
            <p:cNvGrpSpPr/>
            <p:nvPr/>
          </p:nvGrpSpPr>
          <p:grpSpPr>
            <a:xfrm>
              <a:off x="7277356" y="2205152"/>
              <a:ext cx="2086326" cy="2756579"/>
              <a:chOff x="7277356" y="2205152"/>
              <a:chExt cx="2086326" cy="2756579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2AA62A5-B579-134E-87DC-DE226991BFE2}"/>
                  </a:ext>
                </a:extLst>
              </p:cNvPr>
              <p:cNvGrpSpPr/>
              <p:nvPr/>
            </p:nvGrpSpPr>
            <p:grpSpPr>
              <a:xfrm>
                <a:off x="7277356" y="2205152"/>
                <a:ext cx="1929482" cy="2756579"/>
                <a:chOff x="4088097" y="1433680"/>
                <a:chExt cx="1929482" cy="2756579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F92A82C-21AA-BDEE-56B6-6CFF158585F2}"/>
                    </a:ext>
                  </a:extLst>
                </p:cNvPr>
                <p:cNvSpPr/>
                <p:nvPr/>
              </p:nvSpPr>
              <p:spPr>
                <a:xfrm>
                  <a:off x="4088097" y="181192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1F6103F5-FC20-CE30-2E47-15D39FD8D9DD}"/>
                    </a:ext>
                  </a:extLst>
                </p:cNvPr>
                <p:cNvGrpSpPr/>
                <p:nvPr/>
              </p:nvGrpSpPr>
              <p:grpSpPr>
                <a:xfrm>
                  <a:off x="4332456" y="238045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04357AE6-84AF-F9F1-5AF4-1B7D510FFE2F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5FF7E3A7-F004-50FB-68F0-709FB36588F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E203F7A-EF64-3871-F859-21F5D38581CE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78568B-A288-EE44-4891-9E77D3FAFD20}"/>
                    </a:ext>
                  </a:extLst>
                </p:cNvPr>
                <p:cNvSpPr/>
                <p:nvPr/>
              </p:nvSpPr>
              <p:spPr>
                <a:xfrm>
                  <a:off x="4332456" y="315556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2D203DB-2D2D-D23F-11A4-E307628D6D17}"/>
                    </a:ext>
                  </a:extLst>
                </p:cNvPr>
                <p:cNvSpPr/>
                <p:nvPr/>
              </p:nvSpPr>
              <p:spPr>
                <a:xfrm>
                  <a:off x="4258452" y="374983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C6D4F011-9F94-1CCE-AA56-798BF714D286}"/>
                    </a:ext>
                  </a:extLst>
                </p:cNvPr>
                <p:cNvSpPr txBox="1"/>
                <p:nvPr/>
              </p:nvSpPr>
              <p:spPr>
                <a:xfrm>
                  <a:off x="4327319" y="143368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CAD5DC2D-470D-F34F-B081-8B045187A81C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8962481" y="4073337"/>
                <a:ext cx="4012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024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C5533B-239B-7F8E-CCDC-380C2D2E7AD8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AE74FED-5677-C3BE-944B-FD4FDAF0358C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29CF1B-BF66-799E-CC57-5D50A99F62AF}"/>
                </a:ext>
              </a:extLst>
            </p:cNvPr>
            <p:cNvSpPr/>
            <p:nvPr/>
          </p:nvSpPr>
          <p:spPr>
            <a:xfrm>
              <a:off x="1522581" y="82831"/>
              <a:ext cx="9059694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1C3F7A8-92D9-5FE4-0406-F8A77C37CD61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17594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>
                <a:off x="6854163" y="4938328"/>
                <a:ext cx="1759411" cy="13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E8DCFFC5-AFFF-0782-4CE7-EF98B32733CD}"/>
                  </a:ext>
                </a:extLst>
              </p:cNvPr>
              <p:cNvCxnSpPr>
                <a:cxnSpLocks/>
                <a:endCxn id="2" idx="2"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66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8C50D04E-06EF-5978-77BA-2132A133B766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019F758-D8A2-4A4D-FB72-CB05263FAD22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4482FAF4-AE06-D05A-927B-9E290247C5F7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17594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>
                <a:off x="6854163" y="4938328"/>
                <a:ext cx="1759411" cy="13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27">
                <a:extLst>
                  <a:ext uri="{FF2B5EF4-FFF2-40B4-BE49-F238E27FC236}">
                    <a16:creationId xmlns:a16="http://schemas.microsoft.com/office/drawing/2014/main" id="{816D10FE-9ADF-A418-A650-63955134C1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224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4DB5CF6-7A65-7FA5-2BAC-B4876CEF71D5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5C36A3C-96AC-41D4-4A76-0D39D8AB064A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692BE5B-2997-CA36-635C-CFDB351829A3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17594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  <a:endCxn id="59" idx="2"/>
              </p:cNvCxnSpPr>
              <p:nvPr/>
            </p:nvCxnSpPr>
            <p:spPr>
              <a:xfrm flipH="1" flipV="1">
                <a:off x="7648549" y="2927278"/>
                <a:ext cx="965025" cy="20110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27">
                <a:extLst>
                  <a:ext uri="{FF2B5EF4-FFF2-40B4-BE49-F238E27FC236}">
                    <a16:creationId xmlns:a16="http://schemas.microsoft.com/office/drawing/2014/main" id="{A3834A56-7499-DCB3-23D2-8EBC60733F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35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27C5C17-8068-6FB7-D384-A5B4E324F9D2}"/>
              </a:ext>
            </a:extLst>
          </p:cNvPr>
          <p:cNvGrpSpPr/>
          <p:nvPr/>
        </p:nvGrpSpPr>
        <p:grpSpPr>
          <a:xfrm>
            <a:off x="1522581" y="82831"/>
            <a:ext cx="9926469" cy="6604470"/>
            <a:chOff x="1522581" y="82831"/>
            <a:chExt cx="9926469" cy="660447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B7465AC-5C19-2F3B-207B-791D4DF532DB}"/>
                </a:ext>
              </a:extLst>
            </p:cNvPr>
            <p:cNvSpPr/>
            <p:nvPr/>
          </p:nvSpPr>
          <p:spPr>
            <a:xfrm>
              <a:off x="1522581" y="82831"/>
              <a:ext cx="9926469" cy="660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5A440F0-4EE3-C25B-1FDD-F3D247FC4EFF}"/>
                </a:ext>
              </a:extLst>
            </p:cNvPr>
            <p:cNvGrpSpPr/>
            <p:nvPr/>
          </p:nvGrpSpPr>
          <p:grpSpPr>
            <a:xfrm>
              <a:off x="1737751" y="170699"/>
              <a:ext cx="8716498" cy="6153107"/>
              <a:chOff x="1737751" y="170699"/>
              <a:chExt cx="8716498" cy="615310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30F986F-BF4C-BAA2-AFA0-5588921BA578}"/>
                  </a:ext>
                </a:extLst>
              </p:cNvPr>
              <p:cNvGrpSpPr/>
              <p:nvPr/>
            </p:nvGrpSpPr>
            <p:grpSpPr>
              <a:xfrm>
                <a:off x="1737751" y="2790163"/>
                <a:ext cx="2712199" cy="3197178"/>
                <a:chOff x="4090426" y="1428088"/>
                <a:chExt cx="2712199" cy="319717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DDB7EC0-B795-5028-17BE-A535C3EFA8E7}"/>
                    </a:ext>
                  </a:extLst>
                </p:cNvPr>
                <p:cNvSpPr/>
                <p:nvPr/>
              </p:nvSpPr>
              <p:spPr>
                <a:xfrm>
                  <a:off x="4090426" y="1797420"/>
                  <a:ext cx="2712199" cy="2827846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B67ABD6-6CE3-0227-770E-50090BBD3A41}"/>
                    </a:ext>
                  </a:extLst>
                </p:cNvPr>
                <p:cNvSpPr/>
                <p:nvPr/>
              </p:nvSpPr>
              <p:spPr>
                <a:xfrm>
                  <a:off x="4810475" y="2333763"/>
                  <a:ext cx="1129309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pxIndex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244EFEB-7D5F-6AD7-F472-791BB4C9CD7C}"/>
                    </a:ext>
                  </a:extLst>
                </p:cNvPr>
                <p:cNvSpPr/>
                <p:nvPr/>
              </p:nvSpPr>
              <p:spPr>
                <a:xfrm>
                  <a:off x="4332456" y="1897956"/>
                  <a:ext cx="222814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uxNumberOfItems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E271BF7A-314F-F055-7EB8-2505769F4092}"/>
                    </a:ext>
                  </a:extLst>
                </p:cNvPr>
                <p:cNvSpPr txBox="1"/>
                <p:nvPr/>
              </p:nvSpPr>
              <p:spPr>
                <a:xfrm>
                  <a:off x="5037601" y="1428088"/>
                  <a:ext cx="817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Consolas" panose="020B0609020204030204" pitchFamily="49" charset="0"/>
                    </a:rPr>
                    <a:t>xLIST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77B178AA-39CD-A4A7-04F9-3B1A17236611}"/>
                    </a:ext>
                  </a:extLst>
                </p:cNvPr>
                <p:cNvCxnSpPr>
                  <a:cxnSpLocks/>
                  <a:stCxn id="3" idx="2"/>
                  <a:endCxn id="24" idx="0"/>
                </p:cNvCxnSpPr>
                <p:nvPr/>
              </p:nvCxnSpPr>
              <p:spPr>
                <a:xfrm>
                  <a:off x="5375130" y="2626372"/>
                  <a:ext cx="0" cy="597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54D521-8DEA-59F6-779C-E895BAE31AF8}"/>
                    </a:ext>
                  </a:extLst>
                </p:cNvPr>
                <p:cNvSpPr/>
                <p:nvPr/>
              </p:nvSpPr>
              <p:spPr>
                <a:xfrm>
                  <a:off x="4410389" y="3224077"/>
                  <a:ext cx="1929482" cy="1257288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D5374484-1DCE-E2FC-A36B-C4D13C2C407D}"/>
                    </a:ext>
                  </a:extLst>
                </p:cNvPr>
                <p:cNvGrpSpPr/>
                <p:nvPr/>
              </p:nvGrpSpPr>
              <p:grpSpPr>
                <a:xfrm>
                  <a:off x="4654748" y="3792602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79C9B4B-66E4-665C-D34A-9A0DBAD3DFA3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5B3120FA-36E3-459B-BEC1-0A6297CAE42C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BE4BF7-4B20-1584-2AEE-5163D3CB0FF4}"/>
                    </a:ext>
                  </a:extLst>
                </p:cNvPr>
                <p:cNvSpPr/>
                <p:nvPr/>
              </p:nvSpPr>
              <p:spPr>
                <a:xfrm>
                  <a:off x="4654748" y="3310104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BC011CE3-3473-6389-19B7-2A1353DCF268}"/>
                    </a:ext>
                  </a:extLst>
                </p:cNvPr>
                <p:cNvSpPr txBox="1"/>
                <p:nvPr/>
              </p:nvSpPr>
              <p:spPr>
                <a:xfrm>
                  <a:off x="4410389" y="2910847"/>
                  <a:ext cx="9797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dirty="0">
                      <a:latin typeface="Consolas" panose="020B0609020204030204" pitchFamily="49" charset="0"/>
                    </a:rPr>
                    <a:t>xListEnd</a:t>
                  </a:r>
                  <a:endParaRPr lang="zh-TW" altLang="en-US" sz="1400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AA027B8-AE18-BF0E-7A93-D19F9C7521F6}"/>
                  </a:ext>
                </a:extLst>
              </p:cNvPr>
              <p:cNvCxnSpPr>
                <a:cxnSpLocks/>
                <a:stCxn id="36" idx="2"/>
                <a:endCxn id="2" idx="2"/>
              </p:cNvCxnSpPr>
              <p:nvPr/>
            </p:nvCxnSpPr>
            <p:spPr>
              <a:xfrm rot="5400000" flipH="1">
                <a:off x="4397312" y="4683881"/>
                <a:ext cx="188650" cy="2795571"/>
              </a:xfrm>
              <a:prstGeom prst="bentConnector3">
                <a:avLst>
                  <a:gd name="adj1" fmla="val -14473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6BEADE4-F81D-1A85-4EC4-65A91B6B809C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>
                <a:off x="3987843" y="4952915"/>
                <a:ext cx="11824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8BBCF28D-7CC4-029F-5CD9-C4AA87D8D1DD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3742838" y="5300982"/>
                <a:ext cx="1181843" cy="2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CD420368-E5C4-08D6-D4B4-6EB3E5997DE6}"/>
                  </a:ext>
                </a:extLst>
              </p:cNvPr>
              <p:cNvCxnSpPr>
                <a:cxnSpLocks/>
                <a:stCxn id="33" idx="1"/>
                <a:endCxn id="44" idx="2"/>
              </p:cNvCxnSpPr>
              <p:nvPr/>
            </p:nvCxnSpPr>
            <p:spPr>
              <a:xfrm rot="10800000" flipH="1" flipV="1">
                <a:off x="2303364" y="5593591"/>
                <a:ext cx="7029299" cy="715628"/>
              </a:xfrm>
              <a:prstGeom prst="bentConnector4">
                <a:avLst>
                  <a:gd name="adj1" fmla="val -5420"/>
                  <a:gd name="adj2" fmla="val 1436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92FF1814-2784-2423-ACF8-0F3E1200DF5E}"/>
                  </a:ext>
                </a:extLst>
              </p:cNvPr>
              <p:cNvGrpSpPr/>
              <p:nvPr/>
            </p:nvGrpSpPr>
            <p:grpSpPr>
              <a:xfrm>
                <a:off x="4924681" y="3567227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32AA62A5-B579-134E-87DC-DE226991BFE2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F92A82C-21AA-BDEE-56B6-6CFF158585F2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1F6103F5-FC20-CE30-2E47-15D39FD8D9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04357AE6-84AF-F9F1-5AF4-1B7D510FF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FF7E3A7-F004-50FB-68F0-709FB365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E203F7A-EF64-3871-F859-21F5D38581CE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B78568B-A288-EE44-4891-9E77D3FAFD20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22D203DB-2D2D-D23F-11A4-E307628D6D17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C6D4F011-9F94-1CCE-AA56-798BF714D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AD5DC2D-470D-F34F-B081-8B045187A81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DFEDBF14-97C0-B5B6-F6C4-C41B6BA5ED52}"/>
                  </a:ext>
                </a:extLst>
              </p:cNvPr>
              <p:cNvGrpSpPr/>
              <p:nvPr/>
            </p:nvGrpSpPr>
            <p:grpSpPr>
              <a:xfrm>
                <a:off x="8367923" y="3552640"/>
                <a:ext cx="2086326" cy="2756579"/>
                <a:chOff x="8367923" y="3552640"/>
                <a:chExt cx="2086326" cy="2756579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00B596-107D-01A4-3DB2-C25B7582E7E3}"/>
                    </a:ext>
                  </a:extLst>
                </p:cNvPr>
                <p:cNvSpPr/>
                <p:nvPr/>
              </p:nvSpPr>
              <p:spPr>
                <a:xfrm>
                  <a:off x="8367923" y="3930888"/>
                  <a:ext cx="1929482" cy="2378331"/>
                </a:xfrm>
                <a:prstGeom prst="rect">
                  <a:avLst/>
                </a:prstGeom>
                <a:noFill/>
                <a:ln w="38100">
                  <a:solidFill>
                    <a:srgbClr val="FB9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B096417B-A636-6008-2742-89D6B0BB7EFC}"/>
                    </a:ext>
                  </a:extLst>
                </p:cNvPr>
                <p:cNvGrpSpPr/>
                <p:nvPr/>
              </p:nvGrpSpPr>
              <p:grpSpPr>
                <a:xfrm>
                  <a:off x="8612282" y="4499414"/>
                  <a:ext cx="1442058" cy="585218"/>
                  <a:chOff x="4499688" y="4964814"/>
                  <a:chExt cx="1442058" cy="585218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CE7D14D-A76A-2D2D-F747-25BBA9C7B0D0}"/>
                      </a:ext>
                    </a:extLst>
                  </p:cNvPr>
                  <p:cNvSpPr/>
                  <p:nvPr/>
                </p:nvSpPr>
                <p:spPr>
                  <a:xfrm>
                    <a:off x="4499688" y="4964814"/>
                    <a:ext cx="1440765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pxNext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40444CFB-C306-C291-4AF3-F6003D5750D4}"/>
                      </a:ext>
                    </a:extLst>
                  </p:cNvPr>
                  <p:cNvSpPr/>
                  <p:nvPr/>
                </p:nvSpPr>
                <p:spPr>
                  <a:xfrm>
                    <a:off x="4500980" y="5257423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pxPrevious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10F3E63-C836-3167-AB51-8B1258E96086}"/>
                    </a:ext>
                  </a:extLst>
                </p:cNvPr>
                <p:cNvSpPr/>
                <p:nvPr/>
              </p:nvSpPr>
              <p:spPr>
                <a:xfrm>
                  <a:off x="8612282" y="4016916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xItemValue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E0D7A60-CCB0-9247-BCD7-B1AD125D78DF}"/>
                    </a:ext>
                  </a:extLst>
                </p:cNvPr>
                <p:cNvSpPr/>
                <p:nvPr/>
              </p:nvSpPr>
              <p:spPr>
                <a:xfrm>
                  <a:off x="8612282" y="5274521"/>
                  <a:ext cx="1440766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pvOwner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57BAF-AAC1-835E-FD90-00E77BA2B8EC}"/>
                    </a:ext>
                  </a:extLst>
                </p:cNvPr>
                <p:cNvSpPr/>
                <p:nvPr/>
              </p:nvSpPr>
              <p:spPr>
                <a:xfrm>
                  <a:off x="8538278" y="5868795"/>
                  <a:ext cx="1588772" cy="292609"/>
                </a:xfrm>
                <a:prstGeom prst="rect">
                  <a:avLst/>
                </a:prstGeom>
                <a:solidFill>
                  <a:srgbClr val="1B1464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pvContainer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7B13DC4-1F6C-AD2A-8CC3-D1169DD06244}"/>
                    </a:ext>
                  </a:extLst>
                </p:cNvPr>
                <p:cNvSpPr txBox="1"/>
                <p:nvPr/>
              </p:nvSpPr>
              <p:spPr>
                <a:xfrm>
                  <a:off x="8607145" y="3552640"/>
                  <a:ext cx="1451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Consolas" panose="020B0609020204030204" pitchFamily="49" charset="0"/>
                    </a:rPr>
                    <a:t>xLIST_ITEM</a:t>
                  </a:r>
                  <a:endParaRPr lang="zh-TW" altLang="en-US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7F3413F3-27CC-04E8-B0D8-B18C76134AF5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10053048" y="5420825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0A13A4CC-22B5-93FD-BCAB-C450BA5CD3F6}"/>
                  </a:ext>
                </a:extLst>
              </p:cNvPr>
              <p:cNvGrpSpPr/>
              <p:nvPr/>
            </p:nvGrpSpPr>
            <p:grpSpPr>
              <a:xfrm>
                <a:off x="6683808" y="170699"/>
                <a:ext cx="2086326" cy="2756579"/>
                <a:chOff x="7277356" y="2205152"/>
                <a:chExt cx="2086326" cy="2756579"/>
              </a:xfrm>
            </p:grpSpPr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AB745AF4-1542-6597-2F99-1D32488BA9E5}"/>
                    </a:ext>
                  </a:extLst>
                </p:cNvPr>
                <p:cNvGrpSpPr/>
                <p:nvPr/>
              </p:nvGrpSpPr>
              <p:grpSpPr>
                <a:xfrm>
                  <a:off x="7277356" y="2205152"/>
                  <a:ext cx="1929482" cy="2756579"/>
                  <a:chOff x="4088097" y="1433680"/>
                  <a:chExt cx="1929482" cy="275657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5BFBE57-1498-DEC2-AA47-56D526BC42C7}"/>
                      </a:ext>
                    </a:extLst>
                  </p:cNvPr>
                  <p:cNvSpPr/>
                  <p:nvPr/>
                </p:nvSpPr>
                <p:spPr>
                  <a:xfrm>
                    <a:off x="4088097" y="1811928"/>
                    <a:ext cx="1929482" cy="2378331"/>
                  </a:xfrm>
                  <a:prstGeom prst="rect">
                    <a:avLst/>
                  </a:prstGeom>
                  <a:noFill/>
                  <a:ln w="38100">
                    <a:solidFill>
                      <a:srgbClr val="FB9A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60" name="群組 59">
                    <a:extLst>
                      <a:ext uri="{FF2B5EF4-FFF2-40B4-BE49-F238E27FC236}">
                        <a16:creationId xmlns:a16="http://schemas.microsoft.com/office/drawing/2014/main" id="{5D2FD548-7F19-5E01-ED96-14B7284BDD35}"/>
                      </a:ext>
                    </a:extLst>
                  </p:cNvPr>
                  <p:cNvGrpSpPr/>
                  <p:nvPr/>
                </p:nvGrpSpPr>
                <p:grpSpPr>
                  <a:xfrm>
                    <a:off x="4332456" y="2380454"/>
                    <a:ext cx="1442058" cy="585218"/>
                    <a:chOff x="4499688" y="4964814"/>
                    <a:chExt cx="1442058" cy="585218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4DEE9CF-8C47-CE5D-45C4-021938290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88" y="4964814"/>
                      <a:ext cx="1440765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pxNext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99367DF-E280-39C6-CC5E-5CD50B57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0980" y="5257423"/>
                      <a:ext cx="1440766" cy="292609"/>
                    </a:xfrm>
                    <a:prstGeom prst="rect">
                      <a:avLst/>
                    </a:prstGeom>
                    <a:solidFill>
                      <a:srgbClr val="1B1464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pxPrevious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D2C7C4-AC65-E54F-5774-FC7EDFA3DFE5}"/>
                      </a:ext>
                    </a:extLst>
                  </p:cNvPr>
                  <p:cNvSpPr/>
                  <p:nvPr/>
                </p:nvSpPr>
                <p:spPr>
                  <a:xfrm>
                    <a:off x="4332456" y="1897956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xItemValue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2A74C1F-6DB3-CE97-DC32-DF394F312E28}"/>
                      </a:ext>
                    </a:extLst>
                  </p:cNvPr>
                  <p:cNvSpPr/>
                  <p:nvPr/>
                </p:nvSpPr>
                <p:spPr>
                  <a:xfrm>
                    <a:off x="4332456" y="3155561"/>
                    <a:ext cx="1440766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pvOwner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22A75FA8-D227-B665-444B-B077A4CAA1DC}"/>
                      </a:ext>
                    </a:extLst>
                  </p:cNvPr>
                  <p:cNvSpPr/>
                  <p:nvPr/>
                </p:nvSpPr>
                <p:spPr>
                  <a:xfrm>
                    <a:off x="4258452" y="3749835"/>
                    <a:ext cx="1588772" cy="292609"/>
                  </a:xfrm>
                  <a:prstGeom prst="rect">
                    <a:avLst/>
                  </a:prstGeom>
                  <a:solidFill>
                    <a:srgbClr val="1B1464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pvContainer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207CDDB0-E83E-C409-914D-BD6F906F92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319" y="1433680"/>
                    <a:ext cx="1451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Consolas" panose="020B0609020204030204" pitchFamily="49" charset="0"/>
                      </a:rPr>
                      <a:t>xLIST_ITEM</a:t>
                    </a:r>
                    <a:endParaRPr lang="zh-TW" altLang="en-US" dirty="0"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2CEA26CF-1FF5-F46D-C215-C72DDCBADCEA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8962481" y="4073337"/>
                  <a:ext cx="40120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DD58105-5A3C-8CD6-1C92-DCF03A873C22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6609805" y="4660306"/>
                <a:ext cx="17594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E7F190A8-2A20-88D5-D33F-EA7719C38B91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 flipV="1">
                <a:off x="3231982" y="4577647"/>
                <a:ext cx="6821065" cy="68072"/>
              </a:xfrm>
              <a:prstGeom prst="bentConnector4">
                <a:avLst>
                  <a:gd name="adj1" fmla="val -2010"/>
                  <a:gd name="adj2" fmla="val 394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CF6EDB30-769C-9825-9AF6-359A96FA5E8E}"/>
                  </a:ext>
                </a:extLst>
              </p:cNvPr>
              <p:cNvCxnSpPr>
                <a:cxnSpLocks/>
                <a:stCxn id="54" idx="1"/>
                <a:endCxn id="59" idx="2"/>
              </p:cNvCxnSpPr>
              <p:nvPr/>
            </p:nvCxnSpPr>
            <p:spPr>
              <a:xfrm flipH="1" flipV="1">
                <a:off x="7648549" y="2927278"/>
                <a:ext cx="965025" cy="20110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F9AC2B77-A585-FD74-467F-90746370057A}"/>
                  </a:ext>
                </a:extLst>
              </p:cNvPr>
              <p:cNvCxnSpPr>
                <a:cxnSpLocks/>
                <a:stCxn id="65" idx="3"/>
                <a:endCxn id="44" idx="0"/>
              </p:cNvCxnSpPr>
              <p:nvPr/>
            </p:nvCxnSpPr>
            <p:spPr>
              <a:xfrm>
                <a:off x="8368932" y="1263778"/>
                <a:ext cx="963732" cy="2667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52A513B2-72DB-BDC1-F066-FD8D87A2242D}"/>
                  </a:ext>
                </a:extLst>
              </p:cNvPr>
              <p:cNvCxnSpPr>
                <a:cxnSpLocks/>
                <a:stCxn id="68" idx="1"/>
                <a:endCxn id="29" idx="0"/>
              </p:cNvCxnSpPr>
              <p:nvPr/>
            </p:nvCxnSpPr>
            <p:spPr>
              <a:xfrm flipH="1">
                <a:off x="5889422" y="1556387"/>
                <a:ext cx="1040037" cy="2389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7">
                <a:extLst>
                  <a:ext uri="{FF2B5EF4-FFF2-40B4-BE49-F238E27FC236}">
                    <a16:creationId xmlns:a16="http://schemas.microsoft.com/office/drawing/2014/main" id="{957F0319-0699-51F9-FAE3-D47497C994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075482" y="3005711"/>
                <a:ext cx="174063" cy="6137325"/>
              </a:xfrm>
              <a:prstGeom prst="bentConnector3">
                <a:avLst>
                  <a:gd name="adj1" fmla="val -16553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9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338</Words>
  <Application>Microsoft Office PowerPoint</Application>
  <PresentationFormat>寬螢幕</PresentationFormat>
  <Paragraphs>270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凱崴 鄒</dc:creator>
  <cp:lastModifiedBy>凱崴 鄒</cp:lastModifiedBy>
  <cp:revision>25</cp:revision>
  <dcterms:created xsi:type="dcterms:W3CDTF">2022-04-24T03:16:51Z</dcterms:created>
  <dcterms:modified xsi:type="dcterms:W3CDTF">2022-05-02T10:46:26Z</dcterms:modified>
</cp:coreProperties>
</file>