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95FA7-4236-4985-8FB4-B86C6D4AB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2F833-DBC2-481A-A0B5-5F69FA6BC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95EE8-43A1-4CBA-8970-13B85D651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A65B-A72A-4FDE-AC39-5661340E5BF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E299C-C311-4BEC-A29C-37360392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720BD-3030-46AA-B51B-F0BCB6AA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ABD9-A92B-46D2-9134-8362A4219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3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8C174-F85B-4BAA-A41D-AA7FA0D7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2AFBA-98BD-4BC7-B36C-DD865135D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98D89-973C-46F3-B50E-04EFA3431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A65B-A72A-4FDE-AC39-5661340E5BF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2BDA2-C0E2-46EB-BECB-892ED1B3A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96025-D6DE-4CC2-BDB1-E5CAA199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ABD9-A92B-46D2-9134-8362A4219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C84AA8-AF89-4B5F-97DC-E50321D8D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F23E56-1C0E-406F-8517-0BEF7273C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4FDBB-D7DE-4C47-B0CD-88F9141DB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A65B-A72A-4FDE-AC39-5661340E5BF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3B293-BB5A-4C66-AD42-B304E6DF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943C5-9BBD-4DF0-B913-700913B2C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ABD9-A92B-46D2-9134-8362A4219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8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18170-FAE2-40BA-90AC-4EFEF3A84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26092-F1AE-495F-8B21-DADC0BD21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FD19C-5C09-4E88-9DAB-608ED034B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A65B-A72A-4FDE-AC39-5661340E5BF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2ADA3-1B81-499C-9F3B-62DCE5DF4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F0CFD-45B9-4FC6-9D6B-96E543B40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ABD9-A92B-46D2-9134-8362A4219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00AC-8685-4B04-86E4-3713A0A43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AD583-A751-4604-9C72-626EBCEE6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2DCAB-FC8B-4F3F-B0FC-BD380949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A65B-A72A-4FDE-AC39-5661340E5BF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664E4-14F3-4BE6-9A5F-619BB0B63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97A1E-875F-4B98-86AE-11246FDED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ABD9-A92B-46D2-9134-8362A4219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9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A0E8E-D58D-4429-8FE1-8035D092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D5FD6-02D4-4369-99AA-4A3DF30FB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AB54F-B425-4B88-980B-889B140DF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8D4E3-EEB5-4DF3-A762-CDC4DA00F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A65B-A72A-4FDE-AC39-5661340E5BF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E4EE9-E193-4C44-84F9-41A48C332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1BD21-C54E-4EF1-957C-826998A5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ABD9-A92B-46D2-9134-8362A4219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6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A0899-5D17-44E1-824E-348E83D4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3FB2C-6548-485D-A1E5-0870433DE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761FE-87E7-43C8-97BF-8F0127E92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5234E3-5089-423B-84FD-58F519474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DE6010-9501-41A3-BBB9-1CBE1032E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F4D17-A735-43B3-92B5-795813CD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A65B-A72A-4FDE-AC39-5661340E5BF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55F705-2B40-4B14-91EA-FF9DEFF0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88A40D-02FE-488D-89AA-15398E59D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ABD9-A92B-46D2-9134-8362A4219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8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4DD9A-0ACD-423E-AD54-2A246965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0CF0E5-088B-4F01-B794-D7CFD0F45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A65B-A72A-4FDE-AC39-5661340E5BF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050F8-BD7C-4959-9119-844287F6A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BC11F-2890-44BD-86D8-ECB1FF0D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ABD9-A92B-46D2-9134-8362A4219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8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76DE78-B247-4F2F-9846-2033A4F4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A65B-A72A-4FDE-AC39-5661340E5BF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A955A1-954B-4270-AC55-3C2CF07A9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BEEDF-9B75-4B9F-9F49-CA17F3F4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ABD9-A92B-46D2-9134-8362A4219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7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578F9-E741-4BFC-9FB3-A91B5F20D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7AFCF-A340-43D9-AF6C-14D842EB4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7A4B4-D804-492D-96D6-5A1B37A3C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F8BB1-BEA5-402A-8CD4-AAEA04672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A65B-A72A-4FDE-AC39-5661340E5BF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186FB-B3DC-4BCA-AF35-AB1AF9CB0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E1AA5-4495-4198-B233-42295B47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ABD9-A92B-46D2-9134-8362A4219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1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AD83-6EC5-4172-AA3C-3E184662F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F0195B-9473-43A3-BCCC-CD86C65A8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E1284-5B5F-4E7E-B05B-A31D4AF4F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64604-2F0F-46D4-B8EA-B1200FA53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A65B-A72A-4FDE-AC39-5661340E5BF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92F4B-F5E4-46BC-AEA4-683C6A50A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65213-1F2D-4309-ABB6-B3B13A276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7ABD9-A92B-46D2-9134-8362A4219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6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72E8C1-6B3B-4157-939B-D578B407C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616B-43BD-4C8C-B537-27F169698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DAD06-CC46-4F0E-AAB1-C5D96ED87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AA65B-A72A-4FDE-AC39-5661340E5BF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23AFD-0670-489D-8C95-8C8437A19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56883-C354-48C8-ABF8-AEF6211DD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ABD9-A92B-46D2-9134-8362A4219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8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6446241-6AAC-4467-AE2B-D0AC93C505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143395-B655-42E7-B948-B29EBF97DB21}"/>
              </a:ext>
            </a:extLst>
          </p:cNvPr>
          <p:cNvSpPr/>
          <p:nvPr/>
        </p:nvSpPr>
        <p:spPr>
          <a:xfrm>
            <a:off x="1947862" y="1447994"/>
            <a:ext cx="8296275" cy="44481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21B135-E9FE-4C80-A8AF-7E64910EE979}"/>
              </a:ext>
            </a:extLst>
          </p:cNvPr>
          <p:cNvSpPr txBox="1"/>
          <p:nvPr/>
        </p:nvSpPr>
        <p:spPr>
          <a:xfrm>
            <a:off x="3875314" y="561774"/>
            <a:ext cx="4833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Welcome to My Trivia Game!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9561AA-FB26-4143-B346-2C7F557E4D56}"/>
              </a:ext>
            </a:extLst>
          </p:cNvPr>
          <p:cNvSpPr/>
          <p:nvPr/>
        </p:nvSpPr>
        <p:spPr>
          <a:xfrm>
            <a:off x="3194179" y="2080726"/>
            <a:ext cx="5803640" cy="895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the airspeed velocity of an unladen swallow?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FCCDD7-F6AC-42BA-9D44-5633E2ADFB85}"/>
              </a:ext>
            </a:extLst>
          </p:cNvPr>
          <p:cNvSpPr/>
          <p:nvPr/>
        </p:nvSpPr>
        <p:spPr>
          <a:xfrm>
            <a:off x="3079102" y="3264839"/>
            <a:ext cx="2164702" cy="11027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 km/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hr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53004D-F2D9-4172-A618-DD9BE10AF5AD}"/>
              </a:ext>
            </a:extLst>
          </p:cNvPr>
          <p:cNvSpPr/>
          <p:nvPr/>
        </p:nvSpPr>
        <p:spPr>
          <a:xfrm>
            <a:off x="6291943" y="3264839"/>
            <a:ext cx="2164702" cy="11027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 km/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1427A9-F775-4D9E-9001-9562AA0769B9}"/>
              </a:ext>
            </a:extLst>
          </p:cNvPr>
          <p:cNvSpPr/>
          <p:nvPr/>
        </p:nvSpPr>
        <p:spPr>
          <a:xfrm>
            <a:off x="3079102" y="4509212"/>
            <a:ext cx="2164702" cy="110276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Depends on if it is an African or European swallow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2473613-B724-48D0-B994-C8B5A9FA18FA}"/>
              </a:ext>
            </a:extLst>
          </p:cNvPr>
          <p:cNvSpPr/>
          <p:nvPr/>
        </p:nvSpPr>
        <p:spPr>
          <a:xfrm>
            <a:off x="6291943" y="4509212"/>
            <a:ext cx="2164702" cy="11027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 km/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hr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4C9D56B-50B6-47A2-92CA-54A710A3FE80}"/>
              </a:ext>
            </a:extLst>
          </p:cNvPr>
          <p:cNvSpPr/>
          <p:nvPr/>
        </p:nvSpPr>
        <p:spPr>
          <a:xfrm>
            <a:off x="10055532" y="456661"/>
            <a:ext cx="1906313" cy="13441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Your Score:</a:t>
            </a:r>
          </a:p>
          <a:p>
            <a:pPr algn="ctr"/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 Points!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1BB582-5676-48D3-A980-1E3967645AF4}"/>
              </a:ext>
            </a:extLst>
          </p:cNvPr>
          <p:cNvSpPr/>
          <p:nvPr/>
        </p:nvSpPr>
        <p:spPr>
          <a:xfrm>
            <a:off x="6531431" y="6034377"/>
            <a:ext cx="2177141" cy="4911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Question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322058-C829-489A-971B-B400ACD1720F}"/>
              </a:ext>
            </a:extLst>
          </p:cNvPr>
          <p:cNvSpPr/>
          <p:nvPr/>
        </p:nvSpPr>
        <p:spPr>
          <a:xfrm>
            <a:off x="3194179" y="6034377"/>
            <a:ext cx="2177141" cy="4911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Over</a:t>
            </a:r>
          </a:p>
        </p:txBody>
      </p:sp>
    </p:spTree>
    <p:extLst>
      <p:ext uri="{BB962C8B-B14F-4D97-AF65-F5344CB8AC3E}">
        <p14:creationId xmlns:p14="http://schemas.microsoft.com/office/powerpoint/2010/main" val="860124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48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keenan ward</dc:creator>
  <cp:lastModifiedBy>keenan ward</cp:lastModifiedBy>
  <cp:revision>3</cp:revision>
  <dcterms:created xsi:type="dcterms:W3CDTF">2020-12-16T23:10:01Z</dcterms:created>
  <dcterms:modified xsi:type="dcterms:W3CDTF">2020-12-17T23:26:55Z</dcterms:modified>
</cp:coreProperties>
</file>