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9" d="100"/>
          <a:sy n="29" d="100"/>
        </p:scale>
        <p:origin x="588" y="-4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userDrawn="1"/>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02"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03"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userDrawn="1"/>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04"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05"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userDrawn="1"/>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userDrawn="1"/>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userDrawn="1"/>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userDrawn="1"/>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15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15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userDrawn="1"/>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16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16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userDrawn="1"/>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userDrawn="1"/>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userDrawn="1"/>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userDrawn="1"/>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userDrawn="1"/>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userDrawn="1"/>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userDrawn="1"/>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userDrawn="1"/>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userDrawn="1"/>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p:txBody>
          <a:bodyPr/>
          <a:lstStyle/>
          <a:p>
            <a:endParaRPr lang="en-US"/>
          </a:p>
        </p:txBody>
      </p:sp>
      <p:sp>
        <p:nvSpPr>
          <p:cNvPr id="36" name="Text Placeholder 35"/>
          <p:cNvSpPr>
            <a:spLocks noGrp="1"/>
          </p:cNvSpPr>
          <p:nvPr>
            <p:ph type="body" sz="quarter" idx="11"/>
          </p:nvPr>
        </p:nvSpPr>
        <p:spPr/>
        <p:txBody>
          <a:bodyPr/>
          <a:lstStyle/>
          <a:p>
            <a:endParaRPr lang="en-US"/>
          </a:p>
        </p:txBody>
      </p:sp>
      <p:sp>
        <p:nvSpPr>
          <p:cNvPr id="37" name="Text Placeholder 36"/>
          <p:cNvSpPr>
            <a:spLocks noGrp="1"/>
          </p:cNvSpPr>
          <p:nvPr>
            <p:ph type="body" sz="quarter" idx="19"/>
          </p:nvPr>
        </p:nvSpPr>
        <p:spPr/>
        <p:txBody>
          <a:bodyPr/>
          <a:lstStyle/>
          <a:p>
            <a:endParaRPr lang="en-US"/>
          </a:p>
        </p:txBody>
      </p:sp>
      <p:sp>
        <p:nvSpPr>
          <p:cNvPr id="38" name="Text Placeholder 37"/>
          <p:cNvSpPr>
            <a:spLocks noGrp="1"/>
          </p:cNvSpPr>
          <p:nvPr>
            <p:ph type="body" sz="quarter" idx="20"/>
          </p:nvPr>
        </p:nvSpPr>
        <p:spPr/>
        <p:txBody>
          <a:bodyPr/>
          <a:lstStyle/>
          <a:p>
            <a:endParaRPr lang="en-US"/>
          </a:p>
        </p:txBody>
      </p:sp>
      <p:sp>
        <p:nvSpPr>
          <p:cNvPr id="39" name="Text Placeholder 38"/>
          <p:cNvSpPr>
            <a:spLocks noGrp="1"/>
          </p:cNvSpPr>
          <p:nvPr>
            <p:ph type="body" sz="quarter" idx="21"/>
          </p:nvPr>
        </p:nvSpPr>
        <p:spPr/>
        <p:txBody>
          <a:bodyPr/>
          <a:lstStyle/>
          <a:p>
            <a:endParaRPr lang="en-US"/>
          </a:p>
        </p:txBody>
      </p:sp>
      <p:sp>
        <p:nvSpPr>
          <p:cNvPr id="40" name="Text Placeholder 39"/>
          <p:cNvSpPr>
            <a:spLocks noGrp="1"/>
          </p:cNvSpPr>
          <p:nvPr>
            <p:ph type="body" sz="quarter" idx="22"/>
          </p:nvPr>
        </p:nvSpPr>
        <p:spPr/>
        <p:txBody>
          <a:bodyPr/>
          <a:lstStyle/>
          <a:p>
            <a:endParaRPr lang="en-US"/>
          </a:p>
        </p:txBody>
      </p:sp>
      <p:sp>
        <p:nvSpPr>
          <p:cNvPr id="41" name="Text Placeholder 40"/>
          <p:cNvSpPr>
            <a:spLocks noGrp="1"/>
          </p:cNvSpPr>
          <p:nvPr>
            <p:ph type="body" sz="quarter" idx="23"/>
          </p:nvPr>
        </p:nvSpPr>
        <p:spPr/>
        <p:txBody>
          <a:bodyPr/>
          <a:lstStyle/>
          <a:p>
            <a:endParaRPr lang="en-US"/>
          </a:p>
        </p:txBody>
      </p:sp>
      <p:sp>
        <p:nvSpPr>
          <p:cNvPr id="42" name="Text Placeholder 41"/>
          <p:cNvSpPr>
            <a:spLocks noGrp="1"/>
          </p:cNvSpPr>
          <p:nvPr>
            <p:ph type="body" sz="quarter" idx="24"/>
          </p:nvPr>
        </p:nvSpPr>
        <p:spPr/>
        <p:txBody>
          <a:bodyPr/>
          <a:lstStyle/>
          <a:p>
            <a:endParaRPr lang="en-US"/>
          </a:p>
        </p:txBody>
      </p:sp>
      <p:sp>
        <p:nvSpPr>
          <p:cNvPr id="43" name="Text Placeholder 42"/>
          <p:cNvSpPr>
            <a:spLocks noGrp="1"/>
          </p:cNvSpPr>
          <p:nvPr>
            <p:ph type="body" sz="quarter" idx="25"/>
          </p:nvPr>
        </p:nvSpPr>
        <p:spPr/>
        <p:txBody>
          <a:bodyPr/>
          <a:lstStyle/>
          <a:p>
            <a:endParaRPr lang="en-US"/>
          </a:p>
        </p:txBody>
      </p:sp>
      <p:sp>
        <p:nvSpPr>
          <p:cNvPr id="44" name="Text Placeholder 43"/>
          <p:cNvSpPr>
            <a:spLocks noGrp="1"/>
          </p:cNvSpPr>
          <p:nvPr>
            <p:ph type="body" sz="quarter" idx="26"/>
          </p:nvPr>
        </p:nvSpPr>
        <p:spPr/>
        <p:txBody>
          <a:bodyPr/>
          <a:lstStyle/>
          <a:p>
            <a:endParaRPr lang="en-US"/>
          </a:p>
        </p:txBody>
      </p:sp>
      <p:sp>
        <p:nvSpPr>
          <p:cNvPr id="45" name="Text Placeholder 44"/>
          <p:cNvSpPr>
            <a:spLocks noGrp="1"/>
          </p:cNvSpPr>
          <p:nvPr>
            <p:ph type="body" sz="quarter" idx="27"/>
          </p:nvPr>
        </p:nvSpPr>
        <p:spPr/>
        <p:txBody>
          <a:bodyPr/>
          <a:lstStyle/>
          <a:p>
            <a:endParaRPr lang="en-US"/>
          </a:p>
        </p:txBody>
      </p:sp>
      <p:sp>
        <p:nvSpPr>
          <p:cNvPr id="46" name="Text Placeholder 45"/>
          <p:cNvSpPr>
            <a:spLocks noGrp="1"/>
          </p:cNvSpPr>
          <p:nvPr>
            <p:ph type="body" sz="quarter" idx="28"/>
          </p:nvPr>
        </p:nvSpPr>
        <p:spPr/>
        <p:txBody>
          <a:bodyPr/>
          <a:lstStyle/>
          <a:p>
            <a:endParaRPr lang="en-US"/>
          </a:p>
        </p:txBody>
      </p:sp>
      <p:sp>
        <p:nvSpPr>
          <p:cNvPr id="47" name="Text Placeholder 46"/>
          <p:cNvSpPr>
            <a:spLocks noGrp="1"/>
          </p:cNvSpPr>
          <p:nvPr>
            <p:ph type="body" sz="quarter" idx="29"/>
          </p:nvPr>
        </p:nvSpPr>
        <p:spPr/>
        <p:txBody>
          <a:bodyPr/>
          <a:lstStyle/>
          <a:p>
            <a:endParaRPr lang="en-US"/>
          </a:p>
        </p:txBody>
      </p:sp>
      <p:sp>
        <p:nvSpPr>
          <p:cNvPr id="48" name="Text Placeholder 47"/>
          <p:cNvSpPr>
            <a:spLocks noGrp="1"/>
          </p:cNvSpPr>
          <p:nvPr>
            <p:ph type="body" sz="quarter" idx="30"/>
          </p:nvPr>
        </p:nvSpPr>
        <p:spPr/>
        <p:txBody>
          <a:bodyPr/>
          <a:lstStyle/>
          <a:p>
            <a:endParaRPr lang="en-US"/>
          </a:p>
        </p:txBody>
      </p:sp>
      <p:sp>
        <p:nvSpPr>
          <p:cNvPr id="49" name="Text Placeholder 48"/>
          <p:cNvSpPr>
            <a:spLocks noGrp="1"/>
          </p:cNvSpPr>
          <p:nvPr>
            <p:ph type="body" sz="quarter" idx="31"/>
          </p:nvPr>
        </p:nvSpPr>
        <p:spPr/>
        <p:txBody>
          <a:bodyPr/>
          <a:lstStyle/>
          <a:p>
            <a:endParaRPr lang="en-US"/>
          </a:p>
        </p:txBody>
      </p:sp>
      <p:sp>
        <p:nvSpPr>
          <p:cNvPr id="50" name="Text Placeholder 49"/>
          <p:cNvSpPr>
            <a:spLocks noGrp="1"/>
          </p:cNvSpPr>
          <p:nvPr>
            <p:ph type="body" sz="quarter" idx="32"/>
          </p:nvPr>
        </p:nvSpPr>
        <p:spPr/>
        <p:txBody>
          <a:bodyPr/>
          <a:lstStyle/>
          <a:p>
            <a:r>
              <a:rPr lang="en-US" dirty="0" smtClean="0"/>
              <a:t>Owen Schroder, &amp; Kevin Wilson</a:t>
            </a:r>
            <a:endParaRPr lang="en-US" dirty="0"/>
          </a:p>
        </p:txBody>
      </p:sp>
      <p:sp>
        <p:nvSpPr>
          <p:cNvPr id="51" name="Text Placeholder 50"/>
          <p:cNvSpPr>
            <a:spLocks noGrp="1"/>
          </p:cNvSpPr>
          <p:nvPr>
            <p:ph type="body" sz="quarter" idx="33"/>
          </p:nvPr>
        </p:nvSpPr>
        <p:spPr/>
        <p:txBody>
          <a:bodyPr/>
          <a:lstStyle/>
          <a:p>
            <a:endParaRPr lang="en-US" dirty="0"/>
          </a:p>
        </p:txBody>
      </p:sp>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22x30 Wide Middl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12</TotalTime>
  <Words>6</Words>
  <Application>Microsoft Office PowerPoint</Application>
  <PresentationFormat>Custom</PresentationFormat>
  <Paragraphs>1</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Times New Roman</vt:lpstr>
      <vt:lpstr>Trebuchet MS</vt:lpstr>
      <vt:lpstr>Tw Cen MT</vt:lpstr>
      <vt:lpstr>Wingdings</vt:lpstr>
      <vt:lpstr>Wingdings 2</vt:lpstr>
      <vt:lpstr>22x30 Wide Middle Column</vt:lpstr>
      <vt:lpstr>22x30 Four Column</vt:lpstr>
      <vt:lpstr>22x30 Three Column</vt:lpstr>
      <vt:lpstr>Image</vt:lpstr>
      <vt:lpstr>PowerPoint Presentation</vt:lpstr>
    </vt:vector>
  </TitlesOfParts>
  <Company>Kaplan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2</cp:revision>
  <dcterms:created xsi:type="dcterms:W3CDTF">2016-05-31T19:54:07Z</dcterms:created>
  <dcterms:modified xsi:type="dcterms:W3CDTF">2016-05-31T20:06:14Z</dcterms:modified>
</cp:coreProperties>
</file>