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1" r:id="rId4"/>
    <p:sldId id="257" r:id="rId5"/>
    <p:sldId id="261" r:id="rId6"/>
    <p:sldId id="260" r:id="rId7"/>
    <p:sldId id="258" r:id="rId8"/>
    <p:sldId id="263" r:id="rId9"/>
    <p:sldId id="270" r:id="rId10"/>
    <p:sldId id="262" r:id="rId11"/>
    <p:sldId id="264" r:id="rId12"/>
    <p:sldId id="267" r:id="rId13"/>
    <p:sldId id="265" r:id="rId14"/>
    <p:sldId id="268" r:id="rId15"/>
    <p:sldId id="269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CCA8BD7-6E68-4EAF-BA38-E44CA013C909}" type="datetimeFigureOut">
              <a:rPr lang="en-CA" smtClean="0"/>
              <a:t>February 17, 2015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392" y="260648"/>
            <a:ext cx="6858000" cy="1447800"/>
          </a:xfrm>
        </p:spPr>
        <p:txBody>
          <a:bodyPr>
            <a:normAutofit/>
          </a:bodyPr>
          <a:lstStyle/>
          <a:p>
            <a:pPr algn="ctr"/>
            <a:r>
              <a:rPr lang="en-CA" sz="5400" b="1" u="sng" dirty="0" smtClean="0">
                <a:solidFill>
                  <a:srgbClr val="FFFF00"/>
                </a:solidFill>
                <a:latin typeface="Lithos Pro Regular" pitchFamily="82" charset="0"/>
              </a:rPr>
              <a:t>EPL Kit System</a:t>
            </a:r>
            <a:endParaRPr lang="en-CA" sz="5400" b="1" u="sng" dirty="0">
              <a:solidFill>
                <a:srgbClr val="FFFF00"/>
              </a:solidFill>
              <a:latin typeface="Lithos Pro Regula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305128" cy="533400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solidFill>
                  <a:srgbClr val="FFFF00"/>
                </a:solidFill>
                <a:latin typeface="Lithos Pro Regular" pitchFamily="82" charset="0"/>
              </a:rPr>
              <a:t>by IRWW</a:t>
            </a:r>
            <a:endParaRPr lang="en-CA" sz="2400" b="1" dirty="0">
              <a:solidFill>
                <a:srgbClr val="FFFF00"/>
              </a:solidFill>
              <a:latin typeface="Lithos Pro Regula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Mockups: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xample for booking a kit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C:\Users\Eternityy\Desktop\irwwrobert\irww-master\Documents\BookK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C:\Users\Eternityy\Desktop\irwwrobert\irww-master\Documents\Check in_ check 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Mockups: </a:t>
            </a:r>
            <a:r>
              <a:rPr lang="en-US" dirty="0" smtClean="0">
                <a:solidFill>
                  <a:srgbClr val="FFFF00"/>
                </a:solidFill>
              </a:rPr>
              <a:t>Confirming items 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ent out or received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Users\Eternityy\Desktop\irwwrobert\irww-master\Documents\Ship 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Users\Eternityy\Desktop\irwwrobert\irww-master\Documents\Recive 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Mockups: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Admin screen + including Laptop Kit item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escription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 descr="C:\Users\Eternityy\Desktop\irwwrobert\irww-master\Documents\Admin 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C:\Users\Eternityy\Desktop\irwwrobert\irww-master\Documents\Log L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A multi-user system to make sure library staff can easily:</a:t>
            </a:r>
            <a:endParaRPr lang="en-CA" sz="2900" dirty="0" smtClean="0"/>
          </a:p>
          <a:p>
            <a:pPr lvl="2"/>
            <a:r>
              <a:rPr lang="en-CA" sz="2400" dirty="0" smtClean="0">
                <a:solidFill>
                  <a:srgbClr val="FF00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search through available kits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perform and maintain bookings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see which kits are arriving or need to be sent out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confirm kits that have been sent/received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set-up new </a:t>
            </a:r>
            <a:r>
              <a:rPr lang="en-CA" sz="2400" dirty="0" smtClean="0">
                <a:solidFill>
                  <a:srgbClr val="FFFF00"/>
                </a:solidFill>
              </a:rPr>
              <a:t>kits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make sure necessary email notifications are sent</a:t>
            </a:r>
          </a:p>
        </p:txBody>
      </p:sp>
      <p:pic>
        <p:nvPicPr>
          <p:cNvPr id="1024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229200"/>
            <a:ext cx="1438795" cy="1469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Scope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will have: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Bookings that are systemically up-to-date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Buffered dates for booking kits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E</a:t>
            </a:r>
            <a:r>
              <a:rPr lang="en-US" sz="2400" dirty="0" smtClean="0">
                <a:solidFill>
                  <a:srgbClr val="FFFF00"/>
                </a:solidFill>
              </a:rPr>
              <a:t>mail notifications to associated persons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A Stand-alone system separate from EPL’s main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K</a:t>
            </a:r>
            <a:r>
              <a:rPr lang="en-US" sz="2400" dirty="0" smtClean="0">
                <a:solidFill>
                  <a:srgbClr val="FFFF00"/>
                </a:solidFill>
              </a:rPr>
              <a:t>it and bookings database within the standalone system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A means of tracking missing components</a:t>
            </a: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CA" dirty="0">
              <a:solidFill>
                <a:srgbClr val="FFFF00"/>
              </a:solidFill>
            </a:endParaRPr>
          </a:p>
        </p:txBody>
      </p:sp>
      <p:pic>
        <p:nvPicPr>
          <p:cNvPr id="12290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301208"/>
            <a:ext cx="2194123" cy="1292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400" dirty="0" smtClean="0"/>
              <a:t>Access roles: </a:t>
            </a:r>
            <a:r>
              <a:rPr lang="en-CA" sz="2400" dirty="0" smtClean="0">
                <a:solidFill>
                  <a:srgbClr val="FFFF00"/>
                </a:solidFill>
              </a:rPr>
              <a:t>[Admin and Staff]</a:t>
            </a:r>
          </a:p>
          <a:p>
            <a:pPr>
              <a:spcBef>
                <a:spcPts val="1200"/>
              </a:spcBef>
            </a:pPr>
            <a:r>
              <a:rPr lang="en-CA" sz="2400" dirty="0" smtClean="0"/>
              <a:t>Built for the web: </a:t>
            </a:r>
            <a:r>
              <a:rPr lang="en-CA" sz="2400" dirty="0" smtClean="0">
                <a:solidFill>
                  <a:srgbClr val="FFFF00"/>
                </a:solidFill>
              </a:rPr>
              <a:t>Runs beautifully on PHP with </a:t>
            </a:r>
            <a:r>
              <a:rPr lang="en-CA" sz="2400" dirty="0" err="1" smtClean="0">
                <a:solidFill>
                  <a:srgbClr val="FFFF00"/>
                </a:solidFill>
              </a:rPr>
              <a:t>Laravel</a:t>
            </a:r>
            <a:endParaRPr lang="en-CA" sz="2400" dirty="0" smtClean="0">
              <a:solidFill>
                <a:srgbClr val="FFFF00"/>
              </a:solidFill>
            </a:endParaRPr>
          </a:p>
          <a:p>
            <a:pPr>
              <a:spcBef>
                <a:spcPts val="1200"/>
              </a:spcBef>
            </a:pPr>
            <a:r>
              <a:rPr lang="en-CA" sz="2400" dirty="0" smtClean="0">
                <a:solidFill>
                  <a:srgbClr val="FFFF00"/>
                </a:solidFill>
              </a:rPr>
              <a:t>Information on bookings by system notifies users if problems arise</a:t>
            </a:r>
          </a:p>
          <a:p>
            <a:pPr>
              <a:spcBef>
                <a:spcPts val="1200"/>
              </a:spcBef>
            </a:pPr>
            <a:r>
              <a:rPr lang="en-CA" sz="2400" dirty="0" smtClean="0">
                <a:solidFill>
                  <a:srgbClr val="FFFF00"/>
                </a:solidFill>
              </a:rPr>
              <a:t>Searches choose the fastest available kit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Confirm shipment is sent/received</a:t>
            </a:r>
            <a:endParaRPr lang="en-CA" sz="2400" dirty="0" smtClean="0">
              <a:solidFill>
                <a:srgbClr val="FFFF00"/>
              </a:solidFill>
            </a:endParaRPr>
          </a:p>
          <a:p>
            <a:endParaRPr lang="en-CA" dirty="0" smtClean="0"/>
          </a:p>
        </p:txBody>
      </p:sp>
      <p:pic>
        <p:nvPicPr>
          <p:cNvPr id="13314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869160"/>
            <a:ext cx="1712913" cy="1668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Admin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Maintain kit database, create, update or remove kits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M</a:t>
            </a:r>
            <a:r>
              <a:rPr lang="en-CA" dirty="0" smtClean="0">
                <a:solidFill>
                  <a:srgbClr val="FFFF00"/>
                </a:solidFill>
              </a:rPr>
              <a:t>aintain bookings,  and other database records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View reports:</a:t>
            </a:r>
          </a:p>
          <a:p>
            <a:pPr lvl="2"/>
            <a:r>
              <a:rPr lang="en-CA" dirty="0" smtClean="0">
                <a:solidFill>
                  <a:srgbClr val="FFFF00"/>
                </a:solidFill>
              </a:rPr>
              <a:t>i.e., Damaged Items or pending system activities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Staff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Ability to search and put kits on hold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Ability to leave notes when booking kits</a:t>
            </a:r>
            <a:endParaRPr lang="en-CA" dirty="0" smtClean="0">
              <a:solidFill>
                <a:srgbClr val="FFFF00"/>
              </a:solidFill>
            </a:endParaRP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Be able to leave email notifications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Report missing/damaged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Mockups: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he main screen and showing branch location on a map</a:t>
            </a:r>
            <a:endParaRPr lang="en-CA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73016"/>
            <a:ext cx="3707435" cy="296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1" name="Picture 3" descr="C:\Users\Eternityy\Desktop\irwwrobert\irww-master\Documents\Main 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C:\Users\Eternityy\Desktop\irwwrobert\irww-master\Documents\Case Location 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167</TotalTime>
  <Words>245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Foundry</vt:lpstr>
      <vt:lpstr>EPL Kit System</vt:lpstr>
      <vt:lpstr>System Design</vt:lpstr>
      <vt:lpstr>Scope Definition</vt:lpstr>
      <vt:lpstr>System Proposal</vt:lpstr>
      <vt:lpstr>System Proposal</vt:lpstr>
      <vt:lpstr>System Proposal</vt:lpstr>
      <vt:lpstr>Visual Design</vt:lpstr>
      <vt:lpstr>Slide 8</vt:lpstr>
      <vt:lpstr>Slide 9</vt:lpstr>
      <vt:lpstr>Visual Design</vt:lpstr>
      <vt:lpstr>Slide 11</vt:lpstr>
      <vt:lpstr>Slide 12</vt:lpstr>
      <vt:lpstr>Visual Design</vt:lpstr>
      <vt:lpstr>Slide 14</vt:lpstr>
      <vt:lpstr>Slide 15</vt:lpstr>
      <vt:lpstr>Visual Design</vt:lpstr>
      <vt:lpstr>Slide 17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 Kit System</dc:title>
  <dc:creator>Eternityy</dc:creator>
  <cp:lastModifiedBy>Eternityy</cp:lastModifiedBy>
  <cp:revision>3</cp:revision>
  <dcterms:created xsi:type="dcterms:W3CDTF">2015-02-18T04:45:46Z</dcterms:created>
  <dcterms:modified xsi:type="dcterms:W3CDTF">2015-02-18T07:32:56Z</dcterms:modified>
</cp:coreProperties>
</file>