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ED04-9C4F-4004-AF08-DFE17E8EC0F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5EE-07CA-4473-8CDF-32583260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9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ED04-9C4F-4004-AF08-DFE17E8EC0F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5EE-07CA-4473-8CDF-32583260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3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ED04-9C4F-4004-AF08-DFE17E8EC0F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5EE-07CA-4473-8CDF-32583260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ED04-9C4F-4004-AF08-DFE17E8EC0F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5EE-07CA-4473-8CDF-3258326049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105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ED04-9C4F-4004-AF08-DFE17E8EC0F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5EE-07CA-4473-8CDF-32583260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83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ED04-9C4F-4004-AF08-DFE17E8EC0F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5EE-07CA-4473-8CDF-32583260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3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ED04-9C4F-4004-AF08-DFE17E8EC0F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5EE-07CA-4473-8CDF-32583260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43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ED04-9C4F-4004-AF08-DFE17E8EC0F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5EE-07CA-4473-8CDF-32583260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62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ED04-9C4F-4004-AF08-DFE17E8EC0F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5EE-07CA-4473-8CDF-32583260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9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ED04-9C4F-4004-AF08-DFE17E8EC0F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5EE-07CA-4473-8CDF-32583260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5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ED04-9C4F-4004-AF08-DFE17E8EC0F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5EE-07CA-4473-8CDF-32583260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ED04-9C4F-4004-AF08-DFE17E8EC0F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5EE-07CA-4473-8CDF-32583260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5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ED04-9C4F-4004-AF08-DFE17E8EC0F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5EE-07CA-4473-8CDF-32583260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3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ED04-9C4F-4004-AF08-DFE17E8EC0F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5EE-07CA-4473-8CDF-32583260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ED04-9C4F-4004-AF08-DFE17E8EC0F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5EE-07CA-4473-8CDF-32583260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ED04-9C4F-4004-AF08-DFE17E8EC0F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5EE-07CA-4473-8CDF-32583260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1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ED04-9C4F-4004-AF08-DFE17E8EC0F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5EE-07CA-4473-8CDF-32583260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2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5A8ED04-9C4F-4004-AF08-DFE17E8EC0F8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35EE-07CA-4473-8CDF-32583260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19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081463"/>
          </a:xfrm>
        </p:spPr>
        <p:txBody>
          <a:bodyPr/>
          <a:lstStyle/>
          <a:p>
            <a:r>
              <a:rPr lang="en-US" dirty="0" smtClean="0"/>
              <a:t>R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721768"/>
            <a:ext cx="8825658" cy="191703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err="1" smtClean="0"/>
              <a:t>Yichen</a:t>
            </a:r>
            <a:r>
              <a:rPr lang="en-US" dirty="0" smtClean="0"/>
              <a:t> Li</a:t>
            </a:r>
          </a:p>
          <a:p>
            <a:pPr algn="l"/>
            <a:r>
              <a:rPr lang="en-US" dirty="0" smtClean="0"/>
              <a:t>Nicholas Smith</a:t>
            </a:r>
          </a:p>
          <a:p>
            <a:pPr algn="l"/>
            <a:r>
              <a:rPr lang="en-US" dirty="0" smtClean="0"/>
              <a:t>Kyle </a:t>
            </a:r>
            <a:r>
              <a:rPr lang="en-US" dirty="0" err="1" smtClean="0"/>
              <a:t>Wintermute</a:t>
            </a:r>
            <a:endParaRPr lang="en-US" dirty="0" smtClean="0"/>
          </a:p>
          <a:p>
            <a:pPr algn="l"/>
            <a:r>
              <a:rPr lang="en-US" dirty="0" smtClean="0"/>
              <a:t>Jarred Prichard</a:t>
            </a:r>
          </a:p>
          <a:p>
            <a:pPr algn="l"/>
            <a:r>
              <a:rPr lang="en-US" dirty="0" smtClean="0"/>
              <a:t>Hang Chen</a:t>
            </a:r>
          </a:p>
          <a:p>
            <a:pPr algn="l"/>
            <a:r>
              <a:rPr lang="en-US" dirty="0" smtClean="0"/>
              <a:t>Benjamin </a:t>
            </a:r>
            <a:r>
              <a:rPr lang="en-US" dirty="0" err="1" smtClean="0"/>
              <a:t>Bottorff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6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Rcpp</a:t>
            </a:r>
            <a:r>
              <a:rPr lang="en-US" dirty="0" smtClean="0"/>
              <a:t> Armadillo had functions we could use</a:t>
            </a:r>
          </a:p>
          <a:p>
            <a:endParaRPr lang="en-US" dirty="0" smtClean="0"/>
          </a:p>
          <a:p>
            <a:r>
              <a:rPr lang="en-US" dirty="0" smtClean="0"/>
              <a:t>Code has been refactored to utilize C++ functions</a:t>
            </a:r>
          </a:p>
          <a:p>
            <a:endParaRPr lang="en-US" dirty="0" smtClean="0"/>
          </a:p>
          <a:p>
            <a:r>
              <a:rPr lang="en-US" dirty="0" smtClean="0"/>
              <a:t>Testing phase revealed new challenges to the project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98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Rcpp</a:t>
            </a:r>
            <a:r>
              <a:rPr lang="en-US" dirty="0" smtClean="0"/>
              <a:t> Armadillo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Utilization of C++ R library was successful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Performance increase was miniscule</a:t>
            </a:r>
          </a:p>
          <a:p>
            <a:endParaRPr lang="en-US" dirty="0"/>
          </a:p>
          <a:p>
            <a:r>
              <a:rPr lang="en-US" dirty="0" smtClean="0"/>
              <a:t>~2-5% reduction in execution time</a:t>
            </a:r>
          </a:p>
          <a:p>
            <a:endParaRPr lang="en-US" dirty="0"/>
          </a:p>
          <a:p>
            <a:r>
              <a:rPr lang="en-US" dirty="0" smtClean="0"/>
              <a:t>Function overhead</a:t>
            </a:r>
          </a:p>
        </p:txBody>
      </p:sp>
    </p:spTree>
    <p:extLst>
      <p:ext uri="{BB962C8B-B14F-4D97-AF65-F5344CB8AC3E}">
        <p14:creationId xmlns:p14="http://schemas.microsoft.com/office/powerpoint/2010/main" val="383189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high-cost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FT functions</a:t>
            </a:r>
          </a:p>
          <a:p>
            <a:endParaRPr lang="en-US" dirty="0"/>
          </a:p>
          <a:p>
            <a:r>
              <a:rPr lang="en-US" dirty="0" smtClean="0"/>
              <a:t>Euler par for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0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Parallelization</a:t>
            </a:r>
          </a:p>
          <a:p>
            <a:pPr lvl="1"/>
            <a:r>
              <a:rPr lang="en-US" dirty="0" smtClean="0"/>
              <a:t>Initial attempts resulted in ~60% decrease in execution time</a:t>
            </a:r>
          </a:p>
          <a:p>
            <a:pPr lvl="1"/>
            <a:endParaRPr lang="en-US" dirty="0"/>
          </a:p>
          <a:p>
            <a:r>
              <a:rPr lang="en-US" dirty="0" smtClean="0"/>
              <a:t>Reverse engineering FT function</a:t>
            </a:r>
          </a:p>
          <a:p>
            <a:endParaRPr lang="en-US" dirty="0"/>
          </a:p>
          <a:p>
            <a:r>
              <a:rPr lang="en-US" dirty="0" smtClean="0"/>
              <a:t>Reducing </a:t>
            </a:r>
            <a:r>
              <a:rPr lang="en-US" dirty="0" err="1" smtClean="0"/>
              <a:t>Rcpp</a:t>
            </a:r>
            <a:r>
              <a:rPr lang="en-US" dirty="0" smtClean="0"/>
              <a:t> overhead by consolidating function calls</a:t>
            </a:r>
          </a:p>
          <a:p>
            <a:endParaRPr lang="en-US" dirty="0"/>
          </a:p>
          <a:p>
            <a:r>
              <a:rPr lang="en-US" dirty="0" smtClean="0"/>
              <a:t>Remove </a:t>
            </a:r>
            <a:r>
              <a:rPr lang="en-US" dirty="0" err="1" smtClean="0"/>
              <a:t>Rcpp</a:t>
            </a:r>
            <a:r>
              <a:rPr lang="en-US" dirty="0" smtClean="0"/>
              <a:t> library compilation at runtime</a:t>
            </a:r>
          </a:p>
        </p:txBody>
      </p:sp>
    </p:spTree>
    <p:extLst>
      <p:ext uri="{BB962C8B-B14F-4D97-AF65-F5344CB8AC3E}">
        <p14:creationId xmlns:p14="http://schemas.microsoft.com/office/powerpoint/2010/main" val="335367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Baseline execution time</a:t>
            </a:r>
          </a:p>
          <a:p>
            <a:pPr lvl="1"/>
            <a:r>
              <a:rPr lang="en-US" dirty="0" smtClean="0"/>
              <a:t>1080.32 s (100%)</a:t>
            </a:r>
          </a:p>
          <a:p>
            <a:r>
              <a:rPr lang="en-US" dirty="0" err="1" smtClean="0"/>
              <a:t>Rcpp</a:t>
            </a:r>
            <a:r>
              <a:rPr lang="en-US" dirty="0" smtClean="0"/>
              <a:t> Armadillo execution time</a:t>
            </a:r>
          </a:p>
          <a:p>
            <a:pPr lvl="1"/>
            <a:r>
              <a:rPr lang="en-US" dirty="0" smtClean="0"/>
              <a:t>1060.22 s (98%)</a:t>
            </a:r>
          </a:p>
          <a:p>
            <a:r>
              <a:rPr lang="en-US" dirty="0" smtClean="0"/>
              <a:t>Parallelized code execution time</a:t>
            </a:r>
          </a:p>
          <a:p>
            <a:pPr lvl="1"/>
            <a:r>
              <a:rPr lang="en-US" dirty="0" smtClean="0"/>
              <a:t>349.98 s (32%)</a:t>
            </a:r>
          </a:p>
        </p:txBody>
      </p:sp>
    </p:spTree>
    <p:extLst>
      <p:ext uri="{BB962C8B-B14F-4D97-AF65-F5344CB8AC3E}">
        <p14:creationId xmlns:p14="http://schemas.microsoft.com/office/powerpoint/2010/main" val="3053111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132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R Optimization</vt:lpstr>
      <vt:lpstr>Project status</vt:lpstr>
      <vt:lpstr>Rcpp Armadillo</vt:lpstr>
      <vt:lpstr>Identifying high-cost functions</vt:lpstr>
      <vt:lpstr>Plans for the future</vt:lpstr>
      <vt:lpstr>Benchmarks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Optimization</dc:title>
  <dc:creator>TplusK</dc:creator>
  <cp:lastModifiedBy>TplusK</cp:lastModifiedBy>
  <cp:revision>5</cp:revision>
  <dcterms:created xsi:type="dcterms:W3CDTF">2016-03-28T04:40:27Z</dcterms:created>
  <dcterms:modified xsi:type="dcterms:W3CDTF">2016-03-28T05:19:16Z</dcterms:modified>
</cp:coreProperties>
</file>