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sldIdLst>
    <p:sldId id="256" r:id="rId2"/>
    <p:sldId id="257" r:id="rId3"/>
    <p:sldId id="258" r:id="rId4"/>
    <p:sldId id="259" r:id="rId5"/>
    <p:sldId id="262" r:id="rId6"/>
    <p:sldId id="260" r:id="rId7"/>
    <p:sldId id="261"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151"/>
    <p:restoredTop sz="94649"/>
  </p:normalViewPr>
  <p:slideViewPr>
    <p:cSldViewPr snapToGrid="0" snapToObjects="1">
      <p:cViewPr varScale="1">
        <p:scale>
          <a:sx n="86" d="100"/>
          <a:sy n="86" d="100"/>
        </p:scale>
        <p:origin x="102" y="5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ra Wolley" userId="094e82877b283422" providerId="LiveId" clId="{41D813B1-577A-421E-8286-7F7A49047DF9}"/>
    <pc:docChg chg="custSel addSld modSld">
      <pc:chgData name="Kara Wolley" userId="094e82877b283422" providerId="LiveId" clId="{41D813B1-577A-421E-8286-7F7A49047DF9}" dt="2020-10-09T17:32:09.065" v="1292" actId="1076"/>
      <pc:docMkLst>
        <pc:docMk/>
      </pc:docMkLst>
      <pc:sldChg chg="modSp mod">
        <pc:chgData name="Kara Wolley" userId="094e82877b283422" providerId="LiveId" clId="{41D813B1-577A-421E-8286-7F7A49047DF9}" dt="2020-10-07T22:48:50.316" v="54" actId="1076"/>
        <pc:sldMkLst>
          <pc:docMk/>
          <pc:sldMk cId="2904675177" sldId="257"/>
        </pc:sldMkLst>
        <pc:spChg chg="mod">
          <ac:chgData name="Kara Wolley" userId="094e82877b283422" providerId="LiveId" clId="{41D813B1-577A-421E-8286-7F7A49047DF9}" dt="2020-10-07T22:48:50.316" v="54" actId="1076"/>
          <ac:spMkLst>
            <pc:docMk/>
            <pc:sldMk cId="2904675177" sldId="257"/>
            <ac:spMk id="2" creationId="{5E6E1657-08ED-164A-9C65-095976CADB3F}"/>
          </ac:spMkLst>
        </pc:spChg>
        <pc:spChg chg="mod">
          <ac:chgData name="Kara Wolley" userId="094e82877b283422" providerId="LiveId" clId="{41D813B1-577A-421E-8286-7F7A49047DF9}" dt="2020-10-07T22:48:47.205" v="53" actId="1076"/>
          <ac:spMkLst>
            <pc:docMk/>
            <pc:sldMk cId="2904675177" sldId="257"/>
            <ac:spMk id="3" creationId="{6487D02E-0A19-BE4F-A7E7-598A7E2084ED}"/>
          </ac:spMkLst>
        </pc:spChg>
      </pc:sldChg>
      <pc:sldChg chg="modSp mod">
        <pc:chgData name="Kara Wolley" userId="094e82877b283422" providerId="LiveId" clId="{41D813B1-577A-421E-8286-7F7A49047DF9}" dt="2020-10-09T17:11:30.372" v="119" actId="20577"/>
        <pc:sldMkLst>
          <pc:docMk/>
          <pc:sldMk cId="1646485854" sldId="258"/>
        </pc:sldMkLst>
        <pc:spChg chg="mod">
          <ac:chgData name="Kara Wolley" userId="094e82877b283422" providerId="LiveId" clId="{41D813B1-577A-421E-8286-7F7A49047DF9}" dt="2020-10-09T17:11:30.372" v="119" actId="20577"/>
          <ac:spMkLst>
            <pc:docMk/>
            <pc:sldMk cId="1646485854" sldId="258"/>
            <ac:spMk id="3" creationId="{FECFBC93-F316-2A46-B38A-83315672A8EA}"/>
          </ac:spMkLst>
        </pc:spChg>
      </pc:sldChg>
      <pc:sldChg chg="modSp mod">
        <pc:chgData name="Kara Wolley" userId="094e82877b283422" providerId="LiveId" clId="{41D813B1-577A-421E-8286-7F7A49047DF9}" dt="2020-10-09T17:16:06.050" v="399" actId="20577"/>
        <pc:sldMkLst>
          <pc:docMk/>
          <pc:sldMk cId="4040745095" sldId="260"/>
        </pc:sldMkLst>
        <pc:spChg chg="mod">
          <ac:chgData name="Kara Wolley" userId="094e82877b283422" providerId="LiveId" clId="{41D813B1-577A-421E-8286-7F7A49047DF9}" dt="2020-10-09T17:16:06.050" v="399" actId="20577"/>
          <ac:spMkLst>
            <pc:docMk/>
            <pc:sldMk cId="4040745095" sldId="260"/>
            <ac:spMk id="3" creationId="{587C1E35-81E9-8941-AE54-B44519A4A7FF}"/>
          </ac:spMkLst>
        </pc:spChg>
      </pc:sldChg>
      <pc:sldChg chg="modSp mod">
        <pc:chgData name="Kara Wolley" userId="094e82877b283422" providerId="LiveId" clId="{41D813B1-577A-421E-8286-7F7A49047DF9}" dt="2020-10-09T17:23:49.852" v="1246" actId="27636"/>
        <pc:sldMkLst>
          <pc:docMk/>
          <pc:sldMk cId="818987504" sldId="261"/>
        </pc:sldMkLst>
        <pc:spChg chg="mod">
          <ac:chgData name="Kara Wolley" userId="094e82877b283422" providerId="LiveId" clId="{41D813B1-577A-421E-8286-7F7A49047DF9}" dt="2020-10-09T17:23:49.852" v="1246" actId="27636"/>
          <ac:spMkLst>
            <pc:docMk/>
            <pc:sldMk cId="818987504" sldId="261"/>
            <ac:spMk id="3" creationId="{63CDF0F7-E4FE-5E4A-B1A6-6715958B71AA}"/>
          </ac:spMkLst>
        </pc:spChg>
      </pc:sldChg>
      <pc:sldChg chg="addSp modSp mod">
        <pc:chgData name="Kara Wolley" userId="094e82877b283422" providerId="LiveId" clId="{41D813B1-577A-421E-8286-7F7A49047DF9}" dt="2020-10-09T17:31:55.315" v="1289" actId="1076"/>
        <pc:sldMkLst>
          <pc:docMk/>
          <pc:sldMk cId="1217790128" sldId="262"/>
        </pc:sldMkLst>
        <pc:spChg chg="mod">
          <ac:chgData name="Kara Wolley" userId="094e82877b283422" providerId="LiveId" clId="{41D813B1-577A-421E-8286-7F7A49047DF9}" dt="2020-10-09T17:31:44.221" v="1285" actId="1076"/>
          <ac:spMkLst>
            <pc:docMk/>
            <pc:sldMk cId="1217790128" sldId="262"/>
            <ac:spMk id="2" creationId="{F0E25CA6-1EDC-DB4F-BC35-590A3CD316D2}"/>
          </ac:spMkLst>
        </pc:spChg>
        <pc:spChg chg="mod">
          <ac:chgData name="Kara Wolley" userId="094e82877b283422" providerId="LiveId" clId="{41D813B1-577A-421E-8286-7F7A49047DF9}" dt="2020-10-09T17:31:47.206" v="1286" actId="1076"/>
          <ac:spMkLst>
            <pc:docMk/>
            <pc:sldMk cId="1217790128" sldId="262"/>
            <ac:spMk id="3" creationId="{68558AF0-ED2E-2E4A-8B59-229D61E1E95F}"/>
          </ac:spMkLst>
        </pc:spChg>
        <pc:spChg chg="add mod">
          <ac:chgData name="Kara Wolley" userId="094e82877b283422" providerId="LiveId" clId="{41D813B1-577A-421E-8286-7F7A49047DF9}" dt="2020-10-09T17:31:52.049" v="1288" actId="1076"/>
          <ac:spMkLst>
            <pc:docMk/>
            <pc:sldMk cId="1217790128" sldId="262"/>
            <ac:spMk id="4" creationId="{207094ED-0930-452D-AAAA-C791662AFEA5}"/>
          </ac:spMkLst>
        </pc:spChg>
        <pc:spChg chg="add mod">
          <ac:chgData name="Kara Wolley" userId="094e82877b283422" providerId="LiveId" clId="{41D813B1-577A-421E-8286-7F7A49047DF9}" dt="2020-10-09T17:31:55.315" v="1289" actId="1076"/>
          <ac:spMkLst>
            <pc:docMk/>
            <pc:sldMk cId="1217790128" sldId="262"/>
            <ac:spMk id="5" creationId="{36BC888E-220A-4097-B500-10D4BFD11686}"/>
          </ac:spMkLst>
        </pc:spChg>
      </pc:sldChg>
      <pc:sldChg chg="addSp delSp modSp add mod">
        <pc:chgData name="Kara Wolley" userId="094e82877b283422" providerId="LiveId" clId="{41D813B1-577A-421E-8286-7F7A49047DF9}" dt="2020-10-09T17:32:09.065" v="1292" actId="1076"/>
        <pc:sldMkLst>
          <pc:docMk/>
          <pc:sldMk cId="381177287" sldId="263"/>
        </pc:sldMkLst>
        <pc:spChg chg="del mod">
          <ac:chgData name="Kara Wolley" userId="094e82877b283422" providerId="LiveId" clId="{41D813B1-577A-421E-8286-7F7A49047DF9}" dt="2020-10-09T17:31:40.705" v="1284" actId="21"/>
          <ac:spMkLst>
            <pc:docMk/>
            <pc:sldMk cId="381177287" sldId="263"/>
            <ac:spMk id="2" creationId="{A91EC7C7-B6B3-1B42-B548-E24B98800315}"/>
          </ac:spMkLst>
        </pc:spChg>
        <pc:spChg chg="del mod">
          <ac:chgData name="Kara Wolley" userId="094e82877b283422" providerId="LiveId" clId="{41D813B1-577A-421E-8286-7F7A49047DF9}" dt="2020-10-09T17:31:40.705" v="1284" actId="21"/>
          <ac:spMkLst>
            <pc:docMk/>
            <pc:sldMk cId="381177287" sldId="263"/>
            <ac:spMk id="3" creationId="{63CDF0F7-E4FE-5E4A-B1A6-6715958B71AA}"/>
          </ac:spMkLst>
        </pc:spChg>
        <pc:spChg chg="add del mod">
          <ac:chgData name="Kara Wolley" userId="094e82877b283422" providerId="LiveId" clId="{41D813B1-577A-421E-8286-7F7A49047DF9}" dt="2020-10-09T17:32:01.350" v="1290" actId="478"/>
          <ac:spMkLst>
            <pc:docMk/>
            <pc:sldMk cId="381177287" sldId="263"/>
            <ac:spMk id="7" creationId="{2F84EBB5-4043-4E1D-B68D-E60796B5DD85}"/>
          </ac:spMkLst>
        </pc:spChg>
        <pc:spChg chg="add del mod">
          <ac:chgData name="Kara Wolley" userId="094e82877b283422" providerId="LiveId" clId="{41D813B1-577A-421E-8286-7F7A49047DF9}" dt="2020-10-09T17:32:02.773" v="1291" actId="478"/>
          <ac:spMkLst>
            <pc:docMk/>
            <pc:sldMk cId="381177287" sldId="263"/>
            <ac:spMk id="9" creationId="{65BC0345-553D-4016-A90A-275E13DD5C13}"/>
          </ac:spMkLst>
        </pc:spChg>
        <pc:picChg chg="add mod modCrop">
          <ac:chgData name="Kara Wolley" userId="094e82877b283422" providerId="LiveId" clId="{41D813B1-577A-421E-8286-7F7A49047DF9}" dt="2020-10-09T17:32:09.065" v="1292" actId="1076"/>
          <ac:picMkLst>
            <pc:docMk/>
            <pc:sldMk cId="381177287" sldId="263"/>
            <ac:picMk id="5" creationId="{B82412DA-0AAB-4885-9EFA-38AADF0AD307}"/>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C81A0-FB7A-4357-8B37-1EC930D1E098}"/>
              </a:ext>
            </a:extLst>
          </p:cNvPr>
          <p:cNvSpPr>
            <a:spLocks noGrp="1"/>
          </p:cNvSpPr>
          <p:nvPr>
            <p:ph type="ctrTitle"/>
          </p:nvPr>
        </p:nvSpPr>
        <p:spPr>
          <a:xfrm>
            <a:off x="762000" y="1523999"/>
            <a:ext cx="10668000" cy="1985963"/>
          </a:xfrm>
        </p:spPr>
        <p:txBody>
          <a:bodyPr anchor="b"/>
          <a:lstStyle>
            <a:lvl1pPr algn="ctr">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D3C075C-7238-4F43-87E7-63A35BE6900C}"/>
              </a:ext>
            </a:extLst>
          </p:cNvPr>
          <p:cNvSpPr>
            <a:spLocks noGrp="1"/>
          </p:cNvSpPr>
          <p:nvPr>
            <p:ph type="subTitle" idx="1"/>
          </p:nvPr>
        </p:nvSpPr>
        <p:spPr>
          <a:xfrm>
            <a:off x="762000" y="3809999"/>
            <a:ext cx="10667998" cy="1985963"/>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0AB67EEB-ABA8-4DA9-803B-0C6CD8A1284C}"/>
              </a:ext>
            </a:extLst>
          </p:cNvPr>
          <p:cNvSpPr>
            <a:spLocks noGrp="1"/>
          </p:cNvSpPr>
          <p:nvPr>
            <p:ph type="dt" sz="half" idx="10"/>
          </p:nvPr>
        </p:nvSpPr>
        <p:spPr/>
        <p:txBody>
          <a:bodyPr anchor="b" anchorCtr="0"/>
          <a:lstStyle/>
          <a:p>
            <a:fld id="{F4D57BDD-E64A-4D27-8978-82FFCA18A12C}" type="datetimeFigureOut">
              <a:rPr lang="en-US" smtClean="0"/>
              <a:t>10/9/2020</a:t>
            </a:fld>
            <a:endParaRPr lang="en-US"/>
          </a:p>
        </p:txBody>
      </p:sp>
      <p:sp>
        <p:nvSpPr>
          <p:cNvPr id="5" name="Footer Placeholder 4">
            <a:extLst>
              <a:ext uri="{FF2B5EF4-FFF2-40B4-BE49-F238E27FC236}">
                <a16:creationId xmlns:a16="http://schemas.microsoft.com/office/drawing/2014/main" id="{0FCFD314-1E75-41B9-A585-4F4A32A347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0CC8E8-C649-4A81-BF53-F078B2A98453}"/>
              </a:ext>
            </a:extLst>
          </p:cNvPr>
          <p:cNvSpPr>
            <a:spLocks noGrp="1"/>
          </p:cNvSpPr>
          <p:nvPr>
            <p:ph type="sldNum" sz="quarter" idx="12"/>
          </p:nvPr>
        </p:nvSpPr>
        <p:spPr/>
        <p:txBody>
          <a:bodyPr/>
          <a:lstStyle/>
          <a:p>
            <a:fld id="{D643A852-0206-46AC-B0EB-645612933129}" type="slidenum">
              <a:rPr lang="en-US" smtClean="0"/>
              <a:t>‹#›</a:t>
            </a:fld>
            <a:endParaRPr lang="en-US" dirty="0"/>
          </a:p>
        </p:txBody>
      </p:sp>
    </p:spTree>
    <p:extLst>
      <p:ext uri="{BB962C8B-B14F-4D97-AF65-F5344CB8AC3E}">
        <p14:creationId xmlns:p14="http://schemas.microsoft.com/office/powerpoint/2010/main" val="35203508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CE73F-2F7C-4941-9B13-ACB43A4983EC}"/>
              </a:ext>
            </a:extLst>
          </p:cNvPr>
          <p:cNvSpPr>
            <a:spLocks noGrp="1"/>
          </p:cNvSpPr>
          <p:nvPr>
            <p:ph type="title"/>
          </p:nvPr>
        </p:nvSpPr>
        <p:spPr>
          <a:xfrm>
            <a:off x="762000" y="1524000"/>
            <a:ext cx="9144000" cy="1523999"/>
          </a:xfr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38BC107E-F2BE-4057-B06B-1E50FD12B561}"/>
              </a:ext>
            </a:extLst>
          </p:cNvPr>
          <p:cNvSpPr>
            <a:spLocks noGrp="1"/>
          </p:cNvSpPr>
          <p:nvPr>
            <p:ph type="body" orient="vert" idx="1"/>
          </p:nvPr>
        </p:nvSpPr>
        <p:spPr>
          <a:xfrm>
            <a:off x="762000" y="3048000"/>
            <a:ext cx="10668000" cy="3048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B9D7D8-1932-4215-A6E0-C16DA0DDB8B8}"/>
              </a:ext>
            </a:extLst>
          </p:cNvPr>
          <p:cNvSpPr>
            <a:spLocks noGrp="1"/>
          </p:cNvSpPr>
          <p:nvPr>
            <p:ph type="dt" sz="half" idx="10"/>
          </p:nvPr>
        </p:nvSpPr>
        <p:spPr/>
        <p:txBody>
          <a:bodyPr/>
          <a:lstStyle/>
          <a:p>
            <a:fld id="{F4D57BDD-E64A-4D27-8978-82FFCA18A12C}" type="datetimeFigureOut">
              <a:rPr lang="en-US" smtClean="0"/>
              <a:t>10/9/2020</a:t>
            </a:fld>
            <a:endParaRPr lang="en-US"/>
          </a:p>
        </p:txBody>
      </p:sp>
      <p:sp>
        <p:nvSpPr>
          <p:cNvPr id="5" name="Footer Placeholder 4">
            <a:extLst>
              <a:ext uri="{FF2B5EF4-FFF2-40B4-BE49-F238E27FC236}">
                <a16:creationId xmlns:a16="http://schemas.microsoft.com/office/drawing/2014/main" id="{4378B662-65E3-47B2-AD95-B041B57F3B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93DBC5-88B5-4F2A-A0E3-752CB421737A}"/>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9416457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6599DF-5B13-4800-ADD7-3A2A2F1C4889}"/>
              </a:ext>
            </a:extLst>
          </p:cNvPr>
          <p:cNvSpPr>
            <a:spLocks noGrp="1"/>
          </p:cNvSpPr>
          <p:nvPr>
            <p:ph type="title" orient="vert"/>
          </p:nvPr>
        </p:nvSpPr>
        <p:spPr>
          <a:xfrm>
            <a:off x="8724900" y="1523999"/>
            <a:ext cx="2705100" cy="4572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B191E12-22D9-4DA9-A336-EA6A8B9B55B8}"/>
              </a:ext>
            </a:extLst>
          </p:cNvPr>
          <p:cNvSpPr>
            <a:spLocks noGrp="1"/>
          </p:cNvSpPr>
          <p:nvPr>
            <p:ph type="body" orient="vert" idx="1"/>
          </p:nvPr>
        </p:nvSpPr>
        <p:spPr>
          <a:xfrm>
            <a:off x="762000" y="1524000"/>
            <a:ext cx="7620000" cy="4572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22A1D5-B7EF-43A4-81EF-B5A7EA35616B}"/>
              </a:ext>
            </a:extLst>
          </p:cNvPr>
          <p:cNvSpPr>
            <a:spLocks noGrp="1"/>
          </p:cNvSpPr>
          <p:nvPr>
            <p:ph type="dt" sz="half" idx="10"/>
          </p:nvPr>
        </p:nvSpPr>
        <p:spPr/>
        <p:txBody>
          <a:bodyPr/>
          <a:lstStyle/>
          <a:p>
            <a:fld id="{F4D57BDD-E64A-4D27-8978-82FFCA18A12C}" type="datetimeFigureOut">
              <a:rPr lang="en-US" smtClean="0"/>
              <a:t>10/9/2020</a:t>
            </a:fld>
            <a:endParaRPr lang="en-US"/>
          </a:p>
        </p:txBody>
      </p:sp>
      <p:sp>
        <p:nvSpPr>
          <p:cNvPr id="5" name="Footer Placeholder 4">
            <a:extLst>
              <a:ext uri="{FF2B5EF4-FFF2-40B4-BE49-F238E27FC236}">
                <a16:creationId xmlns:a16="http://schemas.microsoft.com/office/drawing/2014/main" id="{66809DFB-4410-42BF-B886-C984E3A53F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6487E8-E9A0-429E-88E5-34B1BE86BD23}"/>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8526866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6A6A6-C260-4F8B-99DF-249C907BE5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36F8CB-5C97-4437-A672-4E43D0E5AE8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90C990-05C1-4ECD-A899-722057AEA630}"/>
              </a:ext>
            </a:extLst>
          </p:cNvPr>
          <p:cNvSpPr>
            <a:spLocks noGrp="1"/>
          </p:cNvSpPr>
          <p:nvPr>
            <p:ph type="dt" sz="half" idx="10"/>
          </p:nvPr>
        </p:nvSpPr>
        <p:spPr/>
        <p:txBody>
          <a:bodyPr/>
          <a:lstStyle/>
          <a:p>
            <a:fld id="{F4D57BDD-E64A-4D27-8978-82FFCA18A12C}" type="datetimeFigureOut">
              <a:rPr lang="en-US" smtClean="0"/>
              <a:t>10/9/2020</a:t>
            </a:fld>
            <a:endParaRPr lang="en-US"/>
          </a:p>
        </p:txBody>
      </p:sp>
      <p:sp>
        <p:nvSpPr>
          <p:cNvPr id="5" name="Footer Placeholder 4">
            <a:extLst>
              <a:ext uri="{FF2B5EF4-FFF2-40B4-BE49-F238E27FC236}">
                <a16:creationId xmlns:a16="http://schemas.microsoft.com/office/drawing/2014/main" id="{C5E9811C-37A0-4DD1-8607-EFD4226E5D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CAB506-9570-4D3E-804F-A184A73DBCE6}"/>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7412583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569B8-DEA4-4F12-9078-ECD731F2AC92}"/>
              </a:ext>
            </a:extLst>
          </p:cNvPr>
          <p:cNvSpPr>
            <a:spLocks noGrp="1"/>
          </p:cNvSpPr>
          <p:nvPr>
            <p:ph type="title"/>
          </p:nvPr>
        </p:nvSpPr>
        <p:spPr>
          <a:xfrm>
            <a:off x="762000" y="1530351"/>
            <a:ext cx="10668000" cy="2279650"/>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A0D1F3B-E79C-4822-999D-205B0E76C66F}"/>
              </a:ext>
            </a:extLst>
          </p:cNvPr>
          <p:cNvSpPr>
            <a:spLocks noGrp="1"/>
          </p:cNvSpPr>
          <p:nvPr>
            <p:ph type="body" idx="1"/>
          </p:nvPr>
        </p:nvSpPr>
        <p:spPr>
          <a:xfrm>
            <a:off x="762000" y="4589464"/>
            <a:ext cx="10668000" cy="1183184"/>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145166-621E-4C71-A40F-64E514536729}"/>
              </a:ext>
            </a:extLst>
          </p:cNvPr>
          <p:cNvSpPr>
            <a:spLocks noGrp="1"/>
          </p:cNvSpPr>
          <p:nvPr>
            <p:ph type="dt" sz="half" idx="10"/>
          </p:nvPr>
        </p:nvSpPr>
        <p:spPr/>
        <p:txBody>
          <a:bodyPr/>
          <a:lstStyle/>
          <a:p>
            <a:fld id="{F4D57BDD-E64A-4D27-8978-82FFCA18A12C}" type="datetimeFigureOut">
              <a:rPr lang="en-US" smtClean="0"/>
              <a:t>10/9/2020</a:t>
            </a:fld>
            <a:endParaRPr lang="en-US"/>
          </a:p>
        </p:txBody>
      </p:sp>
      <p:sp>
        <p:nvSpPr>
          <p:cNvPr id="5" name="Footer Placeholder 4">
            <a:extLst>
              <a:ext uri="{FF2B5EF4-FFF2-40B4-BE49-F238E27FC236}">
                <a16:creationId xmlns:a16="http://schemas.microsoft.com/office/drawing/2014/main" id="{44B8A175-E39F-477F-997B-99FF8677A5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69115F-5456-4FA3-8484-B1806E7C48C7}"/>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879039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8BC5C-CCF0-4BA5-B102-213AC6FD5A48}"/>
              </a:ext>
            </a:extLst>
          </p:cNvPr>
          <p:cNvSpPr>
            <a:spLocks noGrp="1"/>
          </p:cNvSpPr>
          <p:nvPr>
            <p:ph type="title"/>
          </p:nvPr>
        </p:nvSpPr>
        <p:spPr>
          <a:xfrm>
            <a:off x="762000" y="1524000"/>
            <a:ext cx="9144000" cy="126364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2237E63-3B4F-4C2F-A87C-9533227EB684}"/>
              </a:ext>
            </a:extLst>
          </p:cNvPr>
          <p:cNvSpPr>
            <a:spLocks noGrp="1"/>
          </p:cNvSpPr>
          <p:nvPr>
            <p:ph sz="half" idx="1"/>
          </p:nvPr>
        </p:nvSpPr>
        <p:spPr>
          <a:xfrm>
            <a:off x="762000" y="3048000"/>
            <a:ext cx="4572000"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78ACE3E-2FED-4289-B138-3EC2826909F5}"/>
              </a:ext>
            </a:extLst>
          </p:cNvPr>
          <p:cNvSpPr>
            <a:spLocks noGrp="1"/>
          </p:cNvSpPr>
          <p:nvPr>
            <p:ph sz="half" idx="2"/>
          </p:nvPr>
        </p:nvSpPr>
        <p:spPr>
          <a:xfrm>
            <a:off x="6858000" y="3048000"/>
            <a:ext cx="4572000"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55DB51-20DA-4BEF-90BA-DDD37DC080CF}"/>
              </a:ext>
            </a:extLst>
          </p:cNvPr>
          <p:cNvSpPr>
            <a:spLocks noGrp="1"/>
          </p:cNvSpPr>
          <p:nvPr>
            <p:ph type="dt" sz="half" idx="10"/>
          </p:nvPr>
        </p:nvSpPr>
        <p:spPr/>
        <p:txBody>
          <a:bodyPr/>
          <a:lstStyle/>
          <a:p>
            <a:fld id="{F4D57BDD-E64A-4D27-8978-82FFCA18A12C}" type="datetimeFigureOut">
              <a:rPr lang="en-US" smtClean="0"/>
              <a:t>10/9/2020</a:t>
            </a:fld>
            <a:endParaRPr lang="en-US"/>
          </a:p>
        </p:txBody>
      </p:sp>
      <p:sp>
        <p:nvSpPr>
          <p:cNvPr id="6" name="Footer Placeholder 5">
            <a:extLst>
              <a:ext uri="{FF2B5EF4-FFF2-40B4-BE49-F238E27FC236}">
                <a16:creationId xmlns:a16="http://schemas.microsoft.com/office/drawing/2014/main" id="{506D22E1-F0DB-4CB7-B2E3-D578EEAA6E5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C29146B-54D6-4291-8EA2-6430024824AE}"/>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5951846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B4AE7-507A-4E14-96E2-5412FF8EA283}"/>
              </a:ext>
            </a:extLst>
          </p:cNvPr>
          <p:cNvSpPr>
            <a:spLocks noGrp="1"/>
          </p:cNvSpPr>
          <p:nvPr>
            <p:ph type="title"/>
          </p:nvPr>
        </p:nvSpPr>
        <p:spPr>
          <a:xfrm>
            <a:off x="762000" y="1527048"/>
            <a:ext cx="10668000" cy="758952"/>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EDEEE83-2945-4C22-9597-57F1F1262841}"/>
              </a:ext>
            </a:extLst>
          </p:cNvPr>
          <p:cNvSpPr>
            <a:spLocks noGrp="1"/>
          </p:cNvSpPr>
          <p:nvPr>
            <p:ph type="body" idx="1"/>
          </p:nvPr>
        </p:nvSpPr>
        <p:spPr>
          <a:xfrm>
            <a:off x="762000" y="2285999"/>
            <a:ext cx="4572001"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CC2494D-AD1D-4CB7-A17C-B69079113D71}"/>
              </a:ext>
            </a:extLst>
          </p:cNvPr>
          <p:cNvSpPr>
            <a:spLocks noGrp="1"/>
          </p:cNvSpPr>
          <p:nvPr>
            <p:ph sz="half" idx="2"/>
          </p:nvPr>
        </p:nvSpPr>
        <p:spPr>
          <a:xfrm>
            <a:off x="762001" y="3059113"/>
            <a:ext cx="4572000" cy="30368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B23E4950-830D-4EE3-9F51-DD730255E0CD}"/>
              </a:ext>
            </a:extLst>
          </p:cNvPr>
          <p:cNvSpPr>
            <a:spLocks noGrp="1"/>
          </p:cNvSpPr>
          <p:nvPr>
            <p:ph type="body" sz="quarter" idx="3"/>
          </p:nvPr>
        </p:nvSpPr>
        <p:spPr>
          <a:xfrm>
            <a:off x="6857998" y="2286000"/>
            <a:ext cx="4572001"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6F244AA-BDAA-4FDD-B742-449DF905730C}"/>
              </a:ext>
            </a:extLst>
          </p:cNvPr>
          <p:cNvSpPr>
            <a:spLocks noGrp="1"/>
          </p:cNvSpPr>
          <p:nvPr>
            <p:ph sz="quarter" idx="4"/>
          </p:nvPr>
        </p:nvSpPr>
        <p:spPr>
          <a:xfrm>
            <a:off x="6858000" y="3059113"/>
            <a:ext cx="4571998" cy="30368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6B78494-ECE0-41D2-97E2-CFAC0434A8B8}"/>
              </a:ext>
            </a:extLst>
          </p:cNvPr>
          <p:cNvSpPr>
            <a:spLocks noGrp="1"/>
          </p:cNvSpPr>
          <p:nvPr>
            <p:ph type="dt" sz="half" idx="10"/>
          </p:nvPr>
        </p:nvSpPr>
        <p:spPr/>
        <p:txBody>
          <a:bodyPr/>
          <a:lstStyle/>
          <a:p>
            <a:fld id="{F4D57BDD-E64A-4D27-8978-82FFCA18A12C}" type="datetimeFigureOut">
              <a:rPr lang="en-US" smtClean="0"/>
              <a:t>10/9/2020</a:t>
            </a:fld>
            <a:endParaRPr lang="en-US"/>
          </a:p>
        </p:txBody>
      </p:sp>
      <p:sp>
        <p:nvSpPr>
          <p:cNvPr id="8" name="Footer Placeholder 7">
            <a:extLst>
              <a:ext uri="{FF2B5EF4-FFF2-40B4-BE49-F238E27FC236}">
                <a16:creationId xmlns:a16="http://schemas.microsoft.com/office/drawing/2014/main" id="{185E4C20-6CC5-4259-B554-B19F1A7AA0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B09AB13-CCCC-4074-9B66-CE0B37902E3F}"/>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38872791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FB5FF-4FD1-4CE4-BBC5-E6402FE06F0C}"/>
              </a:ext>
            </a:extLst>
          </p:cNvPr>
          <p:cNvSpPr>
            <a:spLocks noGrp="1"/>
          </p:cNvSpPr>
          <p:nvPr>
            <p:ph type="title"/>
          </p:nvPr>
        </p:nvSpPr>
        <p:spPr>
          <a:xfrm>
            <a:off x="762000" y="1524000"/>
            <a:ext cx="9144000" cy="3810000"/>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9E71AAD-C5B9-485B-84DD-60DAFD5F18BC}"/>
              </a:ext>
            </a:extLst>
          </p:cNvPr>
          <p:cNvSpPr>
            <a:spLocks noGrp="1"/>
          </p:cNvSpPr>
          <p:nvPr>
            <p:ph type="dt" sz="half" idx="10"/>
          </p:nvPr>
        </p:nvSpPr>
        <p:spPr/>
        <p:txBody>
          <a:bodyPr/>
          <a:lstStyle/>
          <a:p>
            <a:fld id="{F4D57BDD-E64A-4D27-8978-82FFCA18A12C}" type="datetimeFigureOut">
              <a:rPr lang="en-US" smtClean="0"/>
              <a:t>10/9/2020</a:t>
            </a:fld>
            <a:endParaRPr lang="en-US"/>
          </a:p>
        </p:txBody>
      </p:sp>
      <p:sp>
        <p:nvSpPr>
          <p:cNvPr id="4" name="Footer Placeholder 3">
            <a:extLst>
              <a:ext uri="{FF2B5EF4-FFF2-40B4-BE49-F238E27FC236}">
                <a16:creationId xmlns:a16="http://schemas.microsoft.com/office/drawing/2014/main" id="{9B7CACFF-0406-4EE2-9E8F-F594B952C26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552A47E-1990-4B6B-BCCB-75B6F213A8ED}"/>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40517752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C8FE4C-64F1-4C88-9D30-17F8131ED627}"/>
              </a:ext>
            </a:extLst>
          </p:cNvPr>
          <p:cNvSpPr>
            <a:spLocks noGrp="1"/>
          </p:cNvSpPr>
          <p:nvPr>
            <p:ph type="dt" sz="half" idx="10"/>
          </p:nvPr>
        </p:nvSpPr>
        <p:spPr/>
        <p:txBody>
          <a:bodyPr/>
          <a:lstStyle/>
          <a:p>
            <a:fld id="{F4D57BDD-E64A-4D27-8978-82FFCA18A12C}" type="datetimeFigureOut">
              <a:rPr lang="en-US" smtClean="0"/>
              <a:t>10/9/2020</a:t>
            </a:fld>
            <a:endParaRPr lang="en-US"/>
          </a:p>
        </p:txBody>
      </p:sp>
      <p:sp>
        <p:nvSpPr>
          <p:cNvPr id="3" name="Footer Placeholder 2">
            <a:extLst>
              <a:ext uri="{FF2B5EF4-FFF2-40B4-BE49-F238E27FC236}">
                <a16:creationId xmlns:a16="http://schemas.microsoft.com/office/drawing/2014/main" id="{D25D8FB3-6FA4-40A7-BDBF-76CD0F22FEA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6649F41-A021-4490-BB80-C89DF0293708}"/>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877404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CEF60-874B-45DE-BF65-CF0D08577588}"/>
              </a:ext>
            </a:extLst>
          </p:cNvPr>
          <p:cNvSpPr>
            <a:spLocks noGrp="1"/>
          </p:cNvSpPr>
          <p:nvPr>
            <p:ph type="title"/>
          </p:nvPr>
        </p:nvSpPr>
        <p:spPr>
          <a:xfrm>
            <a:off x="762000" y="1524000"/>
            <a:ext cx="3821113" cy="1524000"/>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CD757B0-722D-425F-8BD4-9CD9093BCBF5}"/>
              </a:ext>
            </a:extLst>
          </p:cNvPr>
          <p:cNvSpPr>
            <a:spLocks noGrp="1"/>
          </p:cNvSpPr>
          <p:nvPr>
            <p:ph idx="1"/>
          </p:nvPr>
        </p:nvSpPr>
        <p:spPr>
          <a:xfrm>
            <a:off x="5334000" y="1524000"/>
            <a:ext cx="6096000" cy="3810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EDB0F60-AADF-41C3-8BFC-B405E0A3F9AC}"/>
              </a:ext>
            </a:extLst>
          </p:cNvPr>
          <p:cNvSpPr>
            <a:spLocks noGrp="1"/>
          </p:cNvSpPr>
          <p:nvPr>
            <p:ph type="body" sz="half" idx="2"/>
          </p:nvPr>
        </p:nvSpPr>
        <p:spPr>
          <a:xfrm>
            <a:off x="762000" y="3048000"/>
            <a:ext cx="3821113" cy="3048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AB1E11-97B6-42FD-9F45-6EDC3B83FABD}"/>
              </a:ext>
            </a:extLst>
          </p:cNvPr>
          <p:cNvSpPr>
            <a:spLocks noGrp="1"/>
          </p:cNvSpPr>
          <p:nvPr>
            <p:ph type="dt" sz="half" idx="10"/>
          </p:nvPr>
        </p:nvSpPr>
        <p:spPr/>
        <p:txBody>
          <a:bodyPr/>
          <a:lstStyle/>
          <a:p>
            <a:fld id="{F4D57BDD-E64A-4D27-8978-82FFCA18A12C}" type="datetimeFigureOut">
              <a:rPr lang="en-US" smtClean="0"/>
              <a:t>10/9/2020</a:t>
            </a:fld>
            <a:endParaRPr lang="en-US"/>
          </a:p>
        </p:txBody>
      </p:sp>
      <p:sp>
        <p:nvSpPr>
          <p:cNvPr id="6" name="Footer Placeholder 5">
            <a:extLst>
              <a:ext uri="{FF2B5EF4-FFF2-40B4-BE49-F238E27FC236}">
                <a16:creationId xmlns:a16="http://schemas.microsoft.com/office/drawing/2014/main" id="{E14D7DA9-F910-4337-99A2-91F4EA3612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93A2F2-339E-4406-9A90-534A38C5A069}"/>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3606116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71599-6E07-4A55-9B93-4CA5EFE3FD76}"/>
              </a:ext>
            </a:extLst>
          </p:cNvPr>
          <p:cNvSpPr>
            <a:spLocks noGrp="1"/>
          </p:cNvSpPr>
          <p:nvPr>
            <p:ph type="title"/>
          </p:nvPr>
        </p:nvSpPr>
        <p:spPr>
          <a:xfrm>
            <a:off x="762001" y="1524000"/>
            <a:ext cx="3810000" cy="15240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92C2D26-DACA-4941-955E-18F7E236758C}"/>
              </a:ext>
            </a:extLst>
          </p:cNvPr>
          <p:cNvSpPr>
            <a:spLocks noGrp="1"/>
          </p:cNvSpPr>
          <p:nvPr>
            <p:ph type="pic" idx="1"/>
          </p:nvPr>
        </p:nvSpPr>
        <p:spPr>
          <a:xfrm>
            <a:off x="5333999" y="1524000"/>
            <a:ext cx="6095999" cy="3810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7EDB26D-C5B0-41D6-A75F-F89A87BE243A}"/>
              </a:ext>
            </a:extLst>
          </p:cNvPr>
          <p:cNvSpPr>
            <a:spLocks noGrp="1"/>
          </p:cNvSpPr>
          <p:nvPr>
            <p:ph type="body" sz="half" idx="2"/>
          </p:nvPr>
        </p:nvSpPr>
        <p:spPr>
          <a:xfrm>
            <a:off x="762001" y="3048000"/>
            <a:ext cx="3810000" cy="3048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9304B6-48DF-41FA-A089-8C83BBA63673}"/>
              </a:ext>
            </a:extLst>
          </p:cNvPr>
          <p:cNvSpPr>
            <a:spLocks noGrp="1"/>
          </p:cNvSpPr>
          <p:nvPr>
            <p:ph type="dt" sz="half" idx="10"/>
          </p:nvPr>
        </p:nvSpPr>
        <p:spPr/>
        <p:txBody>
          <a:bodyPr/>
          <a:lstStyle/>
          <a:p>
            <a:fld id="{F4D57BDD-E64A-4D27-8978-82FFCA18A12C}" type="datetimeFigureOut">
              <a:rPr lang="en-US" smtClean="0"/>
              <a:t>10/9/2020</a:t>
            </a:fld>
            <a:endParaRPr lang="en-US"/>
          </a:p>
        </p:txBody>
      </p:sp>
      <p:sp>
        <p:nvSpPr>
          <p:cNvPr id="6" name="Footer Placeholder 5">
            <a:extLst>
              <a:ext uri="{FF2B5EF4-FFF2-40B4-BE49-F238E27FC236}">
                <a16:creationId xmlns:a16="http://schemas.microsoft.com/office/drawing/2014/main" id="{14DFB82F-A17A-4BC7-A522-CD934BC35C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CC530C-8824-4BE3-884E-2AFF30B572BC}"/>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990899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81B49B9-8C94-4604-AEEE-CB5051962D27}"/>
              </a:ext>
            </a:extLst>
          </p:cNvPr>
          <p:cNvSpPr>
            <a:spLocks noGrp="1"/>
          </p:cNvSpPr>
          <p:nvPr>
            <p:ph type="title"/>
          </p:nvPr>
        </p:nvSpPr>
        <p:spPr>
          <a:xfrm>
            <a:off x="762000" y="1524000"/>
            <a:ext cx="9144000" cy="1263649"/>
          </a:xfrm>
          <a:prstGeom prst="rect">
            <a:avLst/>
          </a:prstGeom>
        </p:spPr>
        <p:txBody>
          <a:bodyPr vert="horz" lIns="91440" tIns="45720" rIns="91440" bIns="45720" rtlCol="0" anchor="t"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9C3204E-CAF5-48A1-928F-757507EC48C4}"/>
              </a:ext>
            </a:extLst>
          </p:cNvPr>
          <p:cNvSpPr>
            <a:spLocks noGrp="1"/>
          </p:cNvSpPr>
          <p:nvPr>
            <p:ph type="body" idx="1"/>
          </p:nvPr>
        </p:nvSpPr>
        <p:spPr>
          <a:xfrm>
            <a:off x="762000" y="3047999"/>
            <a:ext cx="10668000" cy="30480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9540D12-4B42-4790-8677-C9250F3CDDCF}"/>
              </a:ext>
            </a:extLst>
          </p:cNvPr>
          <p:cNvSpPr>
            <a:spLocks noGrp="1"/>
          </p:cNvSpPr>
          <p:nvPr>
            <p:ph type="dt" sz="half" idx="2"/>
          </p:nvPr>
        </p:nvSpPr>
        <p:spPr>
          <a:xfrm>
            <a:off x="762000" y="401594"/>
            <a:ext cx="3048000" cy="365125"/>
          </a:xfrm>
          <a:prstGeom prst="rect">
            <a:avLst/>
          </a:prstGeom>
        </p:spPr>
        <p:txBody>
          <a:bodyPr vert="horz" lIns="91440" tIns="45720" rIns="91440" bIns="45720" rtlCol="0" anchor="b" anchorCtr="0"/>
          <a:lstStyle>
            <a:lvl1pPr algn="l">
              <a:defRPr sz="900">
                <a:solidFill>
                  <a:schemeClr val="tx1"/>
                </a:solidFill>
              </a:defRPr>
            </a:lvl1pPr>
          </a:lstStyle>
          <a:p>
            <a:fld id="{F4D57BDD-E64A-4D27-8978-82FFCA18A12C}" type="datetimeFigureOut">
              <a:rPr lang="en-US" smtClean="0"/>
              <a:pPr/>
              <a:t>10/9/2020</a:t>
            </a:fld>
            <a:endParaRPr lang="en-US" dirty="0"/>
          </a:p>
        </p:txBody>
      </p:sp>
      <p:sp>
        <p:nvSpPr>
          <p:cNvPr id="5" name="Footer Placeholder 4">
            <a:extLst>
              <a:ext uri="{FF2B5EF4-FFF2-40B4-BE49-F238E27FC236}">
                <a16:creationId xmlns:a16="http://schemas.microsoft.com/office/drawing/2014/main" id="{022B17CD-6C27-4CD1-B20D-EA4B8E54F4FD}"/>
              </a:ext>
            </a:extLst>
          </p:cNvPr>
          <p:cNvSpPr>
            <a:spLocks noGrp="1"/>
          </p:cNvSpPr>
          <p:nvPr>
            <p:ph type="ftr" sz="quarter" idx="3"/>
          </p:nvPr>
        </p:nvSpPr>
        <p:spPr>
          <a:xfrm>
            <a:off x="6858000" y="6096000"/>
            <a:ext cx="4572000" cy="365125"/>
          </a:xfrm>
          <a:prstGeom prst="rect">
            <a:avLst/>
          </a:prstGeom>
        </p:spPr>
        <p:txBody>
          <a:bodyPr vert="horz" lIns="91440" tIns="45720" rIns="91440" bIns="45720" rtlCol="0" anchor="t" anchorCtr="0"/>
          <a:lstStyle>
            <a:lvl1pPr algn="r">
              <a:defRPr sz="8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C03A934F-C817-4C99-A2CF-C763A3F20627}"/>
              </a:ext>
            </a:extLst>
          </p:cNvPr>
          <p:cNvSpPr>
            <a:spLocks noGrp="1"/>
          </p:cNvSpPr>
          <p:nvPr>
            <p:ph type="sldNum" sz="quarter" idx="4"/>
          </p:nvPr>
        </p:nvSpPr>
        <p:spPr>
          <a:xfrm>
            <a:off x="9144000" y="401594"/>
            <a:ext cx="2286000" cy="762000"/>
          </a:xfrm>
          <a:prstGeom prst="rect">
            <a:avLst/>
          </a:prstGeom>
        </p:spPr>
        <p:txBody>
          <a:bodyPr vert="horz" lIns="91440" tIns="45720" rIns="91440" bIns="45720" rtlCol="0" anchor="t" anchorCtr="0"/>
          <a:lstStyle>
            <a:lvl1pPr algn="r">
              <a:defRPr sz="3600">
                <a:solidFill>
                  <a:schemeClr val="tx1"/>
                </a:solidFill>
                <a:latin typeface="+mj-lt"/>
              </a:defRPr>
            </a:lvl1pPr>
          </a:lstStyle>
          <a:p>
            <a:fld id="{D643A852-0206-46AC-B0EB-645612933129}" type="slidenum">
              <a:rPr lang="en-US" smtClean="0"/>
              <a:pPr/>
              <a:t>‹#›</a:t>
            </a:fld>
            <a:endParaRPr lang="en-US" dirty="0"/>
          </a:p>
        </p:txBody>
      </p:sp>
    </p:spTree>
    <p:extLst>
      <p:ext uri="{BB962C8B-B14F-4D97-AF65-F5344CB8AC3E}">
        <p14:creationId xmlns:p14="http://schemas.microsoft.com/office/powerpoint/2010/main" val="1209283758"/>
      </p:ext>
    </p:extLst>
  </p:cSld>
  <p:clrMap bg1="dk1" tx1="lt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2"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ww.kaggle.com/abigaillarion/ufo-reports-in-united-states" TargetMode="External"/><Relationship Id="rId2" Type="http://schemas.openxmlformats.org/officeDocument/2006/relationships/hyperlink" Target="http://www.kaggle.com/adhok93/eda-and-chi-squared-tes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kaggle.com/tunguz/us-elections-dataset" TargetMode="External"/><Relationship Id="rId2" Type="http://schemas.openxmlformats.org/officeDocument/2006/relationships/hyperlink" Target="https://www.kaggle.com/NUFORC/ufo-sighting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B37791B-B040-4694-BFDC-8DD132D86E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0EFC37A2-46A3-4BD5-BE1F-62CC3631EEEA}"/>
              </a:ext>
            </a:extLst>
          </p:cNvPr>
          <p:cNvPicPr>
            <a:picLocks noChangeAspect="1"/>
          </p:cNvPicPr>
          <p:nvPr/>
        </p:nvPicPr>
        <p:blipFill rotWithShape="1">
          <a:blip r:embed="rId2"/>
          <a:srcRect t="9270" r="1" b="1"/>
          <a:stretch/>
        </p:blipFill>
        <p:spPr>
          <a:xfrm>
            <a:off x="20" y="10"/>
            <a:ext cx="12191435" cy="6857989"/>
          </a:xfrm>
          <a:prstGeom prst="rect">
            <a:avLst/>
          </a:prstGeom>
        </p:spPr>
      </p:pic>
      <p:sp>
        <p:nvSpPr>
          <p:cNvPr id="11" name="Rectangle 10">
            <a:extLst>
              <a:ext uri="{FF2B5EF4-FFF2-40B4-BE49-F238E27FC236}">
                <a16:creationId xmlns:a16="http://schemas.microsoft.com/office/drawing/2014/main" id="{A17823FA-1B3E-4584-8A71-416FCE8311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62074"/>
            <a:ext cx="12192001" cy="4733924"/>
          </a:xfrm>
          <a:prstGeom prst="rect">
            <a:avLst/>
          </a:prstGeom>
          <a:gradFill flip="none" rotWithShape="1">
            <a:gsLst>
              <a:gs pos="41000">
                <a:srgbClr val="000000">
                  <a:alpha val="30000"/>
                </a:srgbClr>
              </a:gs>
              <a:gs pos="60000">
                <a:srgbClr val="000000">
                  <a:alpha val="30000"/>
                </a:srgbClr>
              </a:gs>
              <a:gs pos="0">
                <a:schemeClr val="bg1">
                  <a:alpha val="0"/>
                </a:schemeClr>
              </a:gs>
              <a:gs pos="100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6CF9E0-A6F0-3146-B2ED-87EAF71424F7}"/>
              </a:ext>
            </a:extLst>
          </p:cNvPr>
          <p:cNvSpPr>
            <a:spLocks noGrp="1"/>
          </p:cNvSpPr>
          <p:nvPr>
            <p:ph type="ctrTitle"/>
          </p:nvPr>
        </p:nvSpPr>
        <p:spPr>
          <a:xfrm>
            <a:off x="762000" y="1523999"/>
            <a:ext cx="10668000" cy="3535018"/>
          </a:xfrm>
        </p:spPr>
        <p:txBody>
          <a:bodyPr anchor="ctr">
            <a:normAutofit/>
          </a:bodyPr>
          <a:lstStyle/>
          <a:p>
            <a:r>
              <a:rPr lang="en-US" sz="8000" dirty="0">
                <a:solidFill>
                  <a:srgbClr val="FFFFFF"/>
                </a:solidFill>
              </a:rPr>
              <a:t>Investigating Trends in UFO sightings and US elections</a:t>
            </a:r>
          </a:p>
        </p:txBody>
      </p:sp>
      <p:sp>
        <p:nvSpPr>
          <p:cNvPr id="3" name="Subtitle 2">
            <a:extLst>
              <a:ext uri="{FF2B5EF4-FFF2-40B4-BE49-F238E27FC236}">
                <a16:creationId xmlns:a16="http://schemas.microsoft.com/office/drawing/2014/main" id="{225CE78A-0A19-254C-8B6E-AB157F8AF395}"/>
              </a:ext>
            </a:extLst>
          </p:cNvPr>
          <p:cNvSpPr>
            <a:spLocks noGrp="1"/>
          </p:cNvSpPr>
          <p:nvPr>
            <p:ph type="subTitle" idx="1"/>
          </p:nvPr>
        </p:nvSpPr>
        <p:spPr>
          <a:xfrm>
            <a:off x="3048000" y="5333998"/>
            <a:ext cx="6096000" cy="629480"/>
          </a:xfrm>
        </p:spPr>
        <p:txBody>
          <a:bodyPr anchor="ctr">
            <a:normAutofit fontScale="92500" lnSpcReduction="10000"/>
          </a:bodyPr>
          <a:lstStyle/>
          <a:p>
            <a:r>
              <a:rPr lang="en-US" dirty="0">
                <a:solidFill>
                  <a:srgbClr val="FFFFFF"/>
                </a:solidFill>
              </a:rPr>
              <a:t>Shelby Bearrows, Sam Cramer, </a:t>
            </a:r>
            <a:r>
              <a:rPr lang="en-US" dirty="0" err="1">
                <a:solidFill>
                  <a:srgbClr val="FFFFFF"/>
                </a:solidFill>
              </a:rPr>
              <a:t>Gurhar</a:t>
            </a:r>
            <a:r>
              <a:rPr lang="en-US" dirty="0">
                <a:solidFill>
                  <a:srgbClr val="FFFFFF"/>
                </a:solidFill>
              </a:rPr>
              <a:t> Khalsa, Kara </a:t>
            </a:r>
            <a:r>
              <a:rPr lang="en-US" dirty="0" err="1">
                <a:solidFill>
                  <a:srgbClr val="FFFFFF"/>
                </a:solidFill>
              </a:rPr>
              <a:t>Wolley</a:t>
            </a:r>
            <a:endParaRPr lang="en-US" dirty="0">
              <a:solidFill>
                <a:srgbClr val="FFFFFF"/>
              </a:solidFill>
            </a:endParaRPr>
          </a:p>
        </p:txBody>
      </p:sp>
    </p:spTree>
    <p:extLst>
      <p:ext uri="{BB962C8B-B14F-4D97-AF65-F5344CB8AC3E}">
        <p14:creationId xmlns:p14="http://schemas.microsoft.com/office/powerpoint/2010/main" val="2992661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E1657-08ED-164A-9C65-095976CADB3F}"/>
              </a:ext>
            </a:extLst>
          </p:cNvPr>
          <p:cNvSpPr>
            <a:spLocks noGrp="1"/>
          </p:cNvSpPr>
          <p:nvPr>
            <p:ph type="title"/>
          </p:nvPr>
        </p:nvSpPr>
        <p:spPr>
          <a:xfrm>
            <a:off x="629479" y="1101863"/>
            <a:ext cx="9144000" cy="1263649"/>
          </a:xfrm>
        </p:spPr>
        <p:txBody>
          <a:bodyPr/>
          <a:lstStyle/>
          <a:p>
            <a:r>
              <a:rPr lang="en-US" dirty="0"/>
              <a:t>Description</a:t>
            </a:r>
          </a:p>
        </p:txBody>
      </p:sp>
      <p:sp>
        <p:nvSpPr>
          <p:cNvPr id="3" name="Content Placeholder 2">
            <a:extLst>
              <a:ext uri="{FF2B5EF4-FFF2-40B4-BE49-F238E27FC236}">
                <a16:creationId xmlns:a16="http://schemas.microsoft.com/office/drawing/2014/main" id="{6487D02E-0A19-BE4F-A7E7-598A7E2084ED}"/>
              </a:ext>
            </a:extLst>
          </p:cNvPr>
          <p:cNvSpPr>
            <a:spLocks noGrp="1"/>
          </p:cNvSpPr>
          <p:nvPr>
            <p:ph idx="1"/>
          </p:nvPr>
        </p:nvSpPr>
        <p:spPr>
          <a:xfrm>
            <a:off x="762000" y="2091910"/>
            <a:ext cx="10668000" cy="3657600"/>
          </a:xfrm>
        </p:spPr>
        <p:txBody>
          <a:bodyPr>
            <a:normAutofit/>
          </a:bodyPr>
          <a:lstStyle/>
          <a:p>
            <a:r>
              <a:rPr lang="en-US" sz="2000" dirty="0"/>
              <a:t>Investigate trends in UFO sightings in the United States</a:t>
            </a:r>
          </a:p>
          <a:p>
            <a:r>
              <a:rPr lang="en-US" sz="2000" dirty="0"/>
              <a:t>Better understand patterns of sightings, occurrences and sighting location</a:t>
            </a:r>
          </a:p>
          <a:p>
            <a:r>
              <a:rPr lang="en-US" sz="2000" dirty="0"/>
              <a:t>Identify trends in UFO shape to better understand advances in alien technology or at least how human perception of aliens have changed over time. </a:t>
            </a:r>
          </a:p>
          <a:p>
            <a:r>
              <a:rPr lang="en-US" sz="2000" dirty="0"/>
              <a:t>Predict where and when UFO sightings occur based on the outcomes of US presidential and general elections.</a:t>
            </a:r>
          </a:p>
        </p:txBody>
      </p:sp>
    </p:spTree>
    <p:extLst>
      <p:ext uri="{BB962C8B-B14F-4D97-AF65-F5344CB8AC3E}">
        <p14:creationId xmlns:p14="http://schemas.microsoft.com/office/powerpoint/2010/main" val="29046751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D0960-B2B0-E040-BBB3-065B603C7404}"/>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FECFBC93-F316-2A46-B38A-83315672A8EA}"/>
              </a:ext>
            </a:extLst>
          </p:cNvPr>
          <p:cNvSpPr>
            <a:spLocks noGrp="1"/>
          </p:cNvSpPr>
          <p:nvPr>
            <p:ph idx="1"/>
          </p:nvPr>
        </p:nvSpPr>
        <p:spPr>
          <a:xfrm>
            <a:off x="762000" y="2455817"/>
            <a:ext cx="10668000" cy="3823063"/>
          </a:xfrm>
        </p:spPr>
        <p:txBody>
          <a:bodyPr>
            <a:normAutofit/>
          </a:bodyPr>
          <a:lstStyle/>
          <a:p>
            <a:r>
              <a:rPr lang="en-US" sz="2000" dirty="0"/>
              <a:t>Are UFO sightings increasing over time?</a:t>
            </a:r>
          </a:p>
          <a:p>
            <a:r>
              <a:rPr lang="en-US" sz="2000" dirty="0"/>
              <a:t>How has the UFO shape changed over time?</a:t>
            </a:r>
          </a:p>
          <a:p>
            <a:r>
              <a:rPr lang="en-US" sz="2000" dirty="0"/>
              <a:t>If UFO sightings do increase over time, how is that correlated with the turn out rate for elections?</a:t>
            </a:r>
          </a:p>
          <a:p>
            <a:r>
              <a:rPr lang="en-US" sz="2000" dirty="0"/>
              <a:t>Do states that vote Republican have significantly more UFO sightings?</a:t>
            </a:r>
          </a:p>
          <a:p>
            <a:r>
              <a:rPr lang="en-US" sz="2000" dirty="0"/>
              <a:t>How does term number effect the number of UFO sightings? Is this also dependent on the political party?</a:t>
            </a:r>
          </a:p>
          <a:p>
            <a:pPr marL="0" indent="0">
              <a:buNone/>
            </a:pPr>
            <a:endParaRPr lang="en-US" sz="2000" dirty="0"/>
          </a:p>
          <a:p>
            <a:pPr marL="514350" indent="-514350">
              <a:buFont typeface="+mj-lt"/>
              <a:buAutoNum type="arabicPeriod"/>
            </a:pPr>
            <a:endParaRPr lang="en-US" sz="2000" dirty="0"/>
          </a:p>
        </p:txBody>
      </p:sp>
    </p:spTree>
    <p:extLst>
      <p:ext uri="{BB962C8B-B14F-4D97-AF65-F5344CB8AC3E}">
        <p14:creationId xmlns:p14="http://schemas.microsoft.com/office/powerpoint/2010/main" val="16464858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6FD41-ADC4-0F4C-B4B0-7CB2D815EECC}"/>
              </a:ext>
            </a:extLst>
          </p:cNvPr>
          <p:cNvSpPr>
            <a:spLocks noGrp="1"/>
          </p:cNvSpPr>
          <p:nvPr>
            <p:ph type="title"/>
          </p:nvPr>
        </p:nvSpPr>
        <p:spPr/>
        <p:txBody>
          <a:bodyPr/>
          <a:lstStyle/>
          <a:p>
            <a:r>
              <a:rPr lang="en-US" dirty="0"/>
              <a:t>Prior Work</a:t>
            </a:r>
          </a:p>
        </p:txBody>
      </p:sp>
      <p:sp>
        <p:nvSpPr>
          <p:cNvPr id="3" name="Content Placeholder 2">
            <a:extLst>
              <a:ext uri="{FF2B5EF4-FFF2-40B4-BE49-F238E27FC236}">
                <a16:creationId xmlns:a16="http://schemas.microsoft.com/office/drawing/2014/main" id="{5AE534BC-2438-B042-92B9-1B58094B716E}"/>
              </a:ext>
            </a:extLst>
          </p:cNvPr>
          <p:cNvSpPr>
            <a:spLocks noGrp="1"/>
          </p:cNvSpPr>
          <p:nvPr>
            <p:ph idx="1"/>
          </p:nvPr>
        </p:nvSpPr>
        <p:spPr>
          <a:xfrm>
            <a:off x="762000" y="2252547"/>
            <a:ext cx="10668000" cy="3843454"/>
          </a:xfrm>
        </p:spPr>
        <p:txBody>
          <a:bodyPr>
            <a:normAutofit/>
          </a:bodyPr>
          <a:lstStyle/>
          <a:p>
            <a:r>
              <a:rPr lang="en-US" sz="2000" dirty="0"/>
              <a:t>Some of the most commonly explored topics on UFO sightings are frequency of sightings by location, word cloud analysis on the description attribute, shape of UFOs by time of year, sightings by shape and season, and shape frequencies, just to name a few avenues of exploration. Perhaps the most explored question is whether sightings have increased over time. Work done by others seem to indicate that they have.</a:t>
            </a:r>
          </a:p>
          <a:p>
            <a:r>
              <a:rPr lang="en-US" sz="2000" dirty="0"/>
              <a:t>Among the correlational questions explored are chi-square analysis revealed a relationship between sightings and region(</a:t>
            </a:r>
            <a:r>
              <a:rPr lang="en-US" sz="2000" dirty="0">
                <a:hlinkClick r:id="rId2"/>
              </a:rPr>
              <a:t>www.kaggle.com/adhok93/eda-and-chi-squared-test</a:t>
            </a:r>
            <a:r>
              <a:rPr lang="en-US" sz="2000" dirty="0"/>
              <a:t>).</a:t>
            </a:r>
          </a:p>
          <a:p>
            <a:r>
              <a:rPr lang="en-US" sz="2000" dirty="0"/>
              <a:t>Geospatial analysis of UFO sightings has also been explored previously using heatmaps (</a:t>
            </a:r>
            <a:r>
              <a:rPr lang="en-US" sz="2000" dirty="0">
                <a:hlinkClick r:id="rId3"/>
              </a:rPr>
              <a:t>www.kaggle.com/abigaillarion/ufo-reports-in-united-states</a:t>
            </a:r>
            <a:r>
              <a:rPr lang="en-US" sz="2000" dirty="0"/>
              <a:t>).</a:t>
            </a:r>
          </a:p>
        </p:txBody>
      </p:sp>
    </p:spTree>
    <p:extLst>
      <p:ext uri="{BB962C8B-B14F-4D97-AF65-F5344CB8AC3E}">
        <p14:creationId xmlns:p14="http://schemas.microsoft.com/office/powerpoint/2010/main" val="6282245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25CA6-1EDC-DB4F-BC35-590A3CD316D2}"/>
              </a:ext>
            </a:extLst>
          </p:cNvPr>
          <p:cNvSpPr>
            <a:spLocks noGrp="1"/>
          </p:cNvSpPr>
          <p:nvPr>
            <p:ph type="title"/>
          </p:nvPr>
        </p:nvSpPr>
        <p:spPr>
          <a:xfrm>
            <a:off x="416312" y="267785"/>
            <a:ext cx="9144000" cy="1263649"/>
          </a:xfrm>
        </p:spPr>
        <p:txBody>
          <a:bodyPr/>
          <a:lstStyle/>
          <a:p>
            <a:r>
              <a:rPr lang="en-US" dirty="0"/>
              <a:t>Datasets</a:t>
            </a:r>
          </a:p>
        </p:txBody>
      </p:sp>
      <p:sp>
        <p:nvSpPr>
          <p:cNvPr id="3" name="Content Placeholder 2">
            <a:extLst>
              <a:ext uri="{FF2B5EF4-FFF2-40B4-BE49-F238E27FC236}">
                <a16:creationId xmlns:a16="http://schemas.microsoft.com/office/drawing/2014/main" id="{68558AF0-ED2E-2E4A-8B59-229D61E1E95F}"/>
              </a:ext>
            </a:extLst>
          </p:cNvPr>
          <p:cNvSpPr>
            <a:spLocks noGrp="1"/>
          </p:cNvSpPr>
          <p:nvPr>
            <p:ph idx="1"/>
          </p:nvPr>
        </p:nvSpPr>
        <p:spPr>
          <a:xfrm>
            <a:off x="862361" y="980999"/>
            <a:ext cx="10668000" cy="3721100"/>
          </a:xfrm>
        </p:spPr>
        <p:txBody>
          <a:bodyPr>
            <a:noAutofit/>
          </a:bodyPr>
          <a:lstStyle/>
          <a:p>
            <a:r>
              <a:rPr lang="en-US" sz="2000" dirty="0"/>
              <a:t>Main Dataset:</a:t>
            </a:r>
          </a:p>
          <a:p>
            <a:pPr lvl="1"/>
            <a:r>
              <a:rPr lang="en-US" sz="2000" dirty="0">
                <a:hlinkClick r:id="rId2"/>
              </a:rPr>
              <a:t>https://www.kaggle.com/NUFORC/ufo-sightings</a:t>
            </a:r>
            <a:endParaRPr lang="en-US" sz="2000" dirty="0"/>
          </a:p>
          <a:p>
            <a:pPr lvl="1"/>
            <a:r>
              <a:rPr lang="en-US" sz="2000" dirty="0"/>
              <a:t>Available as csv files on personal computers of team members as well as on our GitHub page.</a:t>
            </a:r>
          </a:p>
          <a:p>
            <a:r>
              <a:rPr lang="en-US" sz="2000" dirty="0"/>
              <a:t>Supplemental Datasets</a:t>
            </a:r>
          </a:p>
          <a:p>
            <a:pPr lvl="1"/>
            <a:r>
              <a:rPr lang="en-US" sz="2000" dirty="0">
                <a:hlinkClick r:id="rId3"/>
              </a:rPr>
              <a:t>https://www.kaggle.com/tunguz/us-elections-dataset</a:t>
            </a:r>
            <a:endParaRPr lang="en-US" sz="2000" dirty="0"/>
          </a:p>
          <a:p>
            <a:pPr lvl="1"/>
            <a:r>
              <a:rPr lang="en-US" sz="2000" dirty="0"/>
              <a:t>Available as csv files on personal computers of team members and on our GitHub page.</a:t>
            </a:r>
          </a:p>
          <a:p>
            <a:r>
              <a:rPr lang="en-US" sz="2000" dirty="0"/>
              <a:t>The merged dataset (“merged_ufo_elect_data.csv”) can be found on our GitHub</a:t>
            </a:r>
          </a:p>
        </p:txBody>
      </p:sp>
      <p:sp>
        <p:nvSpPr>
          <p:cNvPr id="4" name="Title 1">
            <a:extLst>
              <a:ext uri="{FF2B5EF4-FFF2-40B4-BE49-F238E27FC236}">
                <a16:creationId xmlns:a16="http://schemas.microsoft.com/office/drawing/2014/main" id="{207094ED-0930-452D-AAAA-C791662AFEA5}"/>
              </a:ext>
            </a:extLst>
          </p:cNvPr>
          <p:cNvSpPr txBox="1">
            <a:spLocks/>
          </p:cNvSpPr>
          <p:nvPr/>
        </p:nvSpPr>
        <p:spPr>
          <a:xfrm>
            <a:off x="416312" y="4330703"/>
            <a:ext cx="9144000" cy="1263649"/>
          </a:xfrm>
          <a:prstGeom prst="rect">
            <a:avLst/>
          </a:prstGeom>
        </p:spPr>
        <p:txBody>
          <a:bodyPr vert="horz" lIns="91440" tIns="45720" rIns="91440" bIns="45720" rtlCol="0" anchor="t"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Tools</a:t>
            </a:r>
            <a:endParaRPr lang="en-US" dirty="0"/>
          </a:p>
        </p:txBody>
      </p:sp>
      <p:sp>
        <p:nvSpPr>
          <p:cNvPr id="5" name="Content Placeholder 2">
            <a:extLst>
              <a:ext uri="{FF2B5EF4-FFF2-40B4-BE49-F238E27FC236}">
                <a16:creationId xmlns:a16="http://schemas.microsoft.com/office/drawing/2014/main" id="{36BC888E-220A-4097-B500-10D4BFD11686}"/>
              </a:ext>
            </a:extLst>
          </p:cNvPr>
          <p:cNvSpPr txBox="1">
            <a:spLocks/>
          </p:cNvSpPr>
          <p:nvPr/>
        </p:nvSpPr>
        <p:spPr>
          <a:xfrm>
            <a:off x="1432931" y="5066214"/>
            <a:ext cx="10668000" cy="30480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Python</a:t>
            </a:r>
          </a:p>
          <a:p>
            <a:r>
              <a:rPr lang="en-US" dirty="0"/>
              <a:t>Tableau</a:t>
            </a:r>
          </a:p>
          <a:p>
            <a:r>
              <a:rPr lang="en-US" dirty="0" err="1"/>
              <a:t>Matlab</a:t>
            </a:r>
            <a:endParaRPr lang="en-US" dirty="0"/>
          </a:p>
          <a:p>
            <a:endParaRPr lang="en-US" dirty="0"/>
          </a:p>
        </p:txBody>
      </p:sp>
    </p:spTree>
    <p:extLst>
      <p:ext uri="{BB962C8B-B14F-4D97-AF65-F5344CB8AC3E}">
        <p14:creationId xmlns:p14="http://schemas.microsoft.com/office/powerpoint/2010/main" val="12177901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E11D5-CF1A-0F40-9805-6BEE8AC55455}"/>
              </a:ext>
            </a:extLst>
          </p:cNvPr>
          <p:cNvSpPr>
            <a:spLocks noGrp="1"/>
          </p:cNvSpPr>
          <p:nvPr>
            <p:ph type="title"/>
          </p:nvPr>
        </p:nvSpPr>
        <p:spPr/>
        <p:txBody>
          <a:bodyPr/>
          <a:lstStyle/>
          <a:p>
            <a:r>
              <a:rPr lang="en-US" dirty="0"/>
              <a:t>Proposed Work</a:t>
            </a:r>
          </a:p>
        </p:txBody>
      </p:sp>
      <p:sp>
        <p:nvSpPr>
          <p:cNvPr id="3" name="Content Placeholder 2">
            <a:extLst>
              <a:ext uri="{FF2B5EF4-FFF2-40B4-BE49-F238E27FC236}">
                <a16:creationId xmlns:a16="http://schemas.microsoft.com/office/drawing/2014/main" id="{587C1E35-81E9-8941-AE54-B44519A4A7FF}"/>
              </a:ext>
            </a:extLst>
          </p:cNvPr>
          <p:cNvSpPr>
            <a:spLocks noGrp="1"/>
          </p:cNvSpPr>
          <p:nvPr>
            <p:ph idx="1"/>
          </p:nvPr>
        </p:nvSpPr>
        <p:spPr>
          <a:xfrm>
            <a:off x="762000" y="2298701"/>
            <a:ext cx="10668000" cy="3797300"/>
          </a:xfrm>
        </p:spPr>
        <p:txBody>
          <a:bodyPr>
            <a:noAutofit/>
          </a:bodyPr>
          <a:lstStyle/>
          <a:p>
            <a:r>
              <a:rPr lang="en-US" sz="2000" dirty="0"/>
              <a:t>Cleaning </a:t>
            </a:r>
          </a:p>
          <a:p>
            <a:pPr lvl="1"/>
            <a:r>
              <a:rPr lang="en-US" sz="1600" dirty="0"/>
              <a:t>The UFO dataset is especially 'dirty’. Reformatting of dates, state name and removal of random symbols (&amp;, !, #) from the comments attribute is necessary. Cleaning will be necessary prior to merging with the US Elections dataset. The US Elections dataset appears to be much cleaner. </a:t>
            </a:r>
          </a:p>
          <a:p>
            <a:r>
              <a:rPr lang="en-US" sz="2000" dirty="0"/>
              <a:t>Preprocessing</a:t>
            </a:r>
          </a:p>
          <a:p>
            <a:pPr lvl="1"/>
            <a:r>
              <a:rPr lang="en-US" sz="1600" dirty="0"/>
              <a:t>Correct for missing values. Some values may remain null, but many are predictable, such as if the 'county' value for a row of data is blank, but we know the state is 'TX,' it's safe to input the USA for the country value.</a:t>
            </a:r>
          </a:p>
          <a:p>
            <a:pPr lvl="1"/>
            <a:r>
              <a:rPr lang="en-US" sz="1600" dirty="0"/>
              <a:t>Identify erroneous data and outliers.</a:t>
            </a:r>
          </a:p>
          <a:p>
            <a:r>
              <a:rPr lang="en-US" sz="2000" dirty="0"/>
              <a:t>Integration</a:t>
            </a:r>
          </a:p>
          <a:p>
            <a:pPr lvl="1"/>
            <a:r>
              <a:rPr lang="en-US" sz="1600" dirty="0"/>
              <a:t>Merge the UFO dataset with the US elections dataset. This will drop some UFO sightings that occurred outside of the US states.</a:t>
            </a:r>
          </a:p>
          <a:p>
            <a:endParaRPr lang="en-US" sz="2000" dirty="0"/>
          </a:p>
        </p:txBody>
      </p:sp>
    </p:spTree>
    <p:extLst>
      <p:ext uri="{BB962C8B-B14F-4D97-AF65-F5344CB8AC3E}">
        <p14:creationId xmlns:p14="http://schemas.microsoft.com/office/powerpoint/2010/main" val="40407450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EC7C7-B6B3-1B42-B548-E24B98800315}"/>
              </a:ext>
            </a:extLst>
          </p:cNvPr>
          <p:cNvSpPr>
            <a:spLocks noGrp="1"/>
          </p:cNvSpPr>
          <p:nvPr>
            <p:ph type="title"/>
          </p:nvPr>
        </p:nvSpPr>
        <p:spPr/>
        <p:txBody>
          <a:bodyPr/>
          <a:lstStyle/>
          <a:p>
            <a:r>
              <a:rPr lang="en-US" dirty="0"/>
              <a:t>Evaluation</a:t>
            </a:r>
          </a:p>
        </p:txBody>
      </p:sp>
      <p:sp>
        <p:nvSpPr>
          <p:cNvPr id="3" name="Content Placeholder 2">
            <a:extLst>
              <a:ext uri="{FF2B5EF4-FFF2-40B4-BE49-F238E27FC236}">
                <a16:creationId xmlns:a16="http://schemas.microsoft.com/office/drawing/2014/main" id="{63CDF0F7-E4FE-5E4A-B1A6-6715958B71AA}"/>
              </a:ext>
            </a:extLst>
          </p:cNvPr>
          <p:cNvSpPr>
            <a:spLocks noGrp="1"/>
          </p:cNvSpPr>
          <p:nvPr>
            <p:ph idx="1"/>
          </p:nvPr>
        </p:nvSpPr>
        <p:spPr>
          <a:xfrm>
            <a:off x="762000" y="2546351"/>
            <a:ext cx="10668000" cy="3048001"/>
          </a:xfrm>
        </p:spPr>
        <p:txBody>
          <a:bodyPr>
            <a:normAutofit fontScale="92500" lnSpcReduction="10000"/>
          </a:bodyPr>
          <a:lstStyle/>
          <a:p>
            <a:r>
              <a:rPr lang="en-US" dirty="0"/>
              <a:t>Histograms to identify classification of UFO shape or visualizations by election terms (bins of years)</a:t>
            </a:r>
          </a:p>
          <a:p>
            <a:r>
              <a:rPr lang="en-US" dirty="0"/>
              <a:t>Heatmaps to visualize geographical location of UFO sightings to support hypotheses.</a:t>
            </a:r>
          </a:p>
          <a:p>
            <a:r>
              <a:rPr lang="en-US" dirty="0" err="1"/>
              <a:t>Apiori</a:t>
            </a:r>
            <a:r>
              <a:rPr lang="en-US" dirty="0"/>
              <a:t> to quantify minimal support </a:t>
            </a:r>
          </a:p>
          <a:p>
            <a:r>
              <a:rPr lang="en-US" dirty="0"/>
              <a:t>Correlation measures including Pearson’s and lift.</a:t>
            </a:r>
          </a:p>
          <a:p>
            <a:r>
              <a:rPr lang="en-US" dirty="0"/>
              <a:t>Student t test for the comparison of means</a:t>
            </a:r>
          </a:p>
          <a:p>
            <a:endParaRPr lang="en-US" dirty="0"/>
          </a:p>
        </p:txBody>
      </p:sp>
    </p:spTree>
    <p:extLst>
      <p:ext uri="{BB962C8B-B14F-4D97-AF65-F5344CB8AC3E}">
        <p14:creationId xmlns:p14="http://schemas.microsoft.com/office/powerpoint/2010/main" val="8189875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82412DA-0AAB-4885-9EFA-38AADF0AD307}"/>
              </a:ext>
            </a:extLst>
          </p:cNvPr>
          <p:cNvPicPr>
            <a:picLocks noChangeAspect="1"/>
          </p:cNvPicPr>
          <p:nvPr/>
        </p:nvPicPr>
        <p:blipFill rotWithShape="1">
          <a:blip r:embed="rId2"/>
          <a:srcRect b="7805"/>
          <a:stretch/>
        </p:blipFill>
        <p:spPr>
          <a:xfrm>
            <a:off x="3156724" y="719131"/>
            <a:ext cx="5878551" cy="5419737"/>
          </a:xfrm>
          <a:prstGeom prst="rect">
            <a:avLst/>
          </a:prstGeom>
        </p:spPr>
      </p:pic>
    </p:spTree>
    <p:extLst>
      <p:ext uri="{BB962C8B-B14F-4D97-AF65-F5344CB8AC3E}">
        <p14:creationId xmlns:p14="http://schemas.microsoft.com/office/powerpoint/2010/main" val="381177287"/>
      </p:ext>
    </p:extLst>
  </p:cSld>
  <p:clrMapOvr>
    <a:masterClrMapping/>
  </p:clrMapOvr>
</p:sld>
</file>

<file path=ppt/theme/theme1.xml><?xml version="1.0" encoding="utf-8"?>
<a:theme xmlns:a="http://schemas.openxmlformats.org/drawingml/2006/main" name="TornVTI">
  <a:themeElements>
    <a:clrScheme name="AnalogousFromDarkSeedLeftStep">
      <a:dk1>
        <a:srgbClr val="000000"/>
      </a:dk1>
      <a:lt1>
        <a:srgbClr val="FFFFFF"/>
      </a:lt1>
      <a:dk2>
        <a:srgbClr val="243441"/>
      </a:dk2>
      <a:lt2>
        <a:srgbClr val="E2E8E2"/>
      </a:lt2>
      <a:accent1>
        <a:srgbClr val="C64ABD"/>
      </a:accent1>
      <a:accent2>
        <a:srgbClr val="8A38B4"/>
      </a:accent2>
      <a:accent3>
        <a:srgbClr val="684AC6"/>
      </a:accent3>
      <a:accent4>
        <a:srgbClr val="4459B9"/>
      </a:accent4>
      <a:accent5>
        <a:srgbClr val="4A93C6"/>
      </a:accent5>
      <a:accent6>
        <a:srgbClr val="38B4B3"/>
      </a:accent6>
      <a:hlink>
        <a:srgbClr val="4A7DC2"/>
      </a:hlink>
      <a:folHlink>
        <a:srgbClr val="7F7F7F"/>
      </a:folHlink>
    </a:clrScheme>
    <a:fontScheme name="Torn">
      <a:majorFont>
        <a:latin typeface="Verdana Pro Cond SemiBold"/>
        <a:ea typeface=""/>
        <a:cs typeface=""/>
      </a:majorFont>
      <a:minorFont>
        <a:latin typeface="Verdana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ornVTI" id="{D93270A2-BAD7-4DCC-9D1D-3427EACCFA88}" vid="{1B17486C-9B79-43FC-98F9-5BF7AA5600D2}"/>
    </a:ext>
  </a:extLst>
</a:theme>
</file>

<file path=docProps/app.xml><?xml version="1.0" encoding="utf-8"?>
<Properties xmlns="http://schemas.openxmlformats.org/officeDocument/2006/extended-properties" xmlns:vt="http://schemas.openxmlformats.org/officeDocument/2006/docPropsVTypes">
  <TotalTime>230</TotalTime>
  <Words>549</Words>
  <Application>Microsoft Office PowerPoint</Application>
  <PresentationFormat>Widescreen</PresentationFormat>
  <Paragraphs>43</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Verdana Pro</vt:lpstr>
      <vt:lpstr>Verdana Pro Cond SemiBold</vt:lpstr>
      <vt:lpstr>TornVTI</vt:lpstr>
      <vt:lpstr>Investigating Trends in UFO sightings and US elections</vt:lpstr>
      <vt:lpstr>Description</vt:lpstr>
      <vt:lpstr>Questions</vt:lpstr>
      <vt:lpstr>Prior Work</vt:lpstr>
      <vt:lpstr>Datasets</vt:lpstr>
      <vt:lpstr>Proposed Work</vt:lpstr>
      <vt:lpstr>Evaluation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Investigating Trends between UFO sightings and US elections</dc:title>
  <dc:creator>Bearrows, Shelby</dc:creator>
  <cp:lastModifiedBy>Kara Wolley</cp:lastModifiedBy>
  <cp:revision>21</cp:revision>
  <dcterms:created xsi:type="dcterms:W3CDTF">2020-10-06T14:19:19Z</dcterms:created>
  <dcterms:modified xsi:type="dcterms:W3CDTF">2020-10-09T17:32:11Z</dcterms:modified>
</cp:coreProperties>
</file>