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Questrial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font" Target="fonts/Questria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726bbf76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726bbf76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26bbf76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26bbf76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726bbf76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726bbf76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7321b54c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7321b54c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7321b54c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7321b54c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726bbf76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726bbf76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726bbf76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726bbf76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726bbf76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726bbf76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726bbf76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726bbf76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ridge--friend.herokuapp.com/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49B9FF"/>
                </a:solidFill>
                <a:latin typeface="Questrial"/>
                <a:ea typeface="Questrial"/>
                <a:cs typeface="Questrial"/>
                <a:sym typeface="Questrial"/>
              </a:rPr>
              <a:t>Fridge Friend</a:t>
            </a:r>
            <a:endParaRPr b="1" sz="6000">
              <a:solidFill>
                <a:srgbClr val="49B9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Questrial"/>
                <a:ea typeface="Questrial"/>
                <a:cs typeface="Questrial"/>
                <a:sym typeface="Questrial"/>
              </a:rPr>
              <a:t>Your friendly kitchen inventory tracker</a:t>
            </a:r>
            <a:endParaRPr b="1" sz="6000">
              <a:solidFill>
                <a:srgbClr val="49B9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712250" y="4726500"/>
            <a:ext cx="57195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Developed by K. Wolley, S. Sharma, P. Conley</a:t>
            </a:r>
            <a:endParaRPr b="1" sz="6000">
              <a:solidFill>
                <a:srgbClr val="49B9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/>
        </p:nvSpPr>
        <p:spPr>
          <a:xfrm>
            <a:off x="0" y="0"/>
            <a:ext cx="54441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9B9FF"/>
                </a:solidFill>
                <a:latin typeface="Questrial"/>
                <a:ea typeface="Questrial"/>
                <a:cs typeface="Questrial"/>
                <a:sym typeface="Questrial"/>
              </a:rPr>
              <a:t>Fridge Friend</a:t>
            </a:r>
            <a:endParaRPr b="1" sz="2200">
              <a:solidFill>
                <a:srgbClr val="49B9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34343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/>
              </a:rPr>
              <a:t>Demonstration</a:t>
            </a:r>
            <a:endParaRPr b="1">
              <a:solidFill>
                <a:srgbClr val="43434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50" y="784275"/>
            <a:ext cx="7845525" cy="4206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54441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9B9FF"/>
                </a:solidFill>
                <a:latin typeface="Questrial"/>
                <a:ea typeface="Questrial"/>
                <a:cs typeface="Questrial"/>
                <a:sym typeface="Questrial"/>
              </a:rPr>
              <a:t>Fridge Friend</a:t>
            </a:r>
            <a:endParaRPr b="1" sz="2200">
              <a:solidFill>
                <a:srgbClr val="49B9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Questrial"/>
                <a:ea typeface="Questrial"/>
                <a:cs typeface="Questrial"/>
                <a:sym typeface="Questrial"/>
              </a:rPr>
              <a:t>Tool Review: Slack</a:t>
            </a:r>
            <a:endParaRPr b="1"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21275" y="1250500"/>
            <a:ext cx="3961800" cy="3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Cases: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Project tracker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Communication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Scheduling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Evaluation by Team: 5/5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683075" y="1250500"/>
            <a:ext cx="3961800" cy="3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Pro’s: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Free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Easy to use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Numerous API Integrations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Con’s: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Default notification settings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Hard to find specific dates without integrations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9225" y="0"/>
            <a:ext cx="2914774" cy="1193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14"/>
          <p:cNvGrpSpPr/>
          <p:nvPr/>
        </p:nvGrpSpPr>
        <p:grpSpPr>
          <a:xfrm>
            <a:off x="833502" y="2884328"/>
            <a:ext cx="2066244" cy="438694"/>
            <a:chOff x="833502" y="4024878"/>
            <a:chExt cx="2066244" cy="438694"/>
          </a:xfrm>
        </p:grpSpPr>
        <p:sp>
          <p:nvSpPr>
            <p:cNvPr id="65" name="Google Shape;65;p14"/>
            <p:cNvSpPr/>
            <p:nvPr/>
          </p:nvSpPr>
          <p:spPr>
            <a:xfrm>
              <a:off x="833502" y="40248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6" name="Google Shape;66;p14"/>
            <p:cNvSpPr/>
            <p:nvPr/>
          </p:nvSpPr>
          <p:spPr>
            <a:xfrm>
              <a:off x="1257103" y="40248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7" name="Google Shape;67;p14"/>
            <p:cNvSpPr/>
            <p:nvPr/>
          </p:nvSpPr>
          <p:spPr>
            <a:xfrm>
              <a:off x="1680705" y="40248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8" name="Google Shape;68;p14"/>
            <p:cNvSpPr/>
            <p:nvPr/>
          </p:nvSpPr>
          <p:spPr>
            <a:xfrm>
              <a:off x="2110294" y="40248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9" name="Google Shape;69;p14"/>
            <p:cNvSpPr/>
            <p:nvPr/>
          </p:nvSpPr>
          <p:spPr>
            <a:xfrm>
              <a:off x="2533896" y="40248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0" y="0"/>
            <a:ext cx="54441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9B9FF"/>
                </a:solidFill>
                <a:latin typeface="Questrial"/>
                <a:ea typeface="Questrial"/>
                <a:cs typeface="Questrial"/>
                <a:sym typeface="Questrial"/>
              </a:rPr>
              <a:t>Fridge Friend</a:t>
            </a:r>
            <a:endParaRPr b="1" sz="2200">
              <a:solidFill>
                <a:srgbClr val="49B9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Questrial"/>
                <a:ea typeface="Questrial"/>
                <a:cs typeface="Questrial"/>
                <a:sym typeface="Questrial"/>
              </a:rPr>
              <a:t>Tool Review: GitHub</a:t>
            </a:r>
            <a:endParaRPr b="1"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741150" y="1239525"/>
            <a:ext cx="3961800" cy="3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Cases: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Project tracker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Version control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Evaluation by Team: 5/5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4683075" y="1294675"/>
            <a:ext cx="3961800" cy="3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Pro’s: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Free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Easy to use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Numerous API Integrations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Con’s: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Merge conflicts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" name="Google Shape;77;p15"/>
          <p:cNvGrpSpPr/>
          <p:nvPr/>
        </p:nvGrpSpPr>
        <p:grpSpPr>
          <a:xfrm>
            <a:off x="855427" y="2829878"/>
            <a:ext cx="2066244" cy="438694"/>
            <a:chOff x="833502" y="4024878"/>
            <a:chExt cx="2066244" cy="438694"/>
          </a:xfrm>
        </p:grpSpPr>
        <p:sp>
          <p:nvSpPr>
            <p:cNvPr id="78" name="Google Shape;78;p15"/>
            <p:cNvSpPr/>
            <p:nvPr/>
          </p:nvSpPr>
          <p:spPr>
            <a:xfrm>
              <a:off x="833502" y="40248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9" name="Google Shape;79;p15"/>
            <p:cNvSpPr/>
            <p:nvPr/>
          </p:nvSpPr>
          <p:spPr>
            <a:xfrm>
              <a:off x="1257103" y="40248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0" name="Google Shape;80;p15"/>
            <p:cNvSpPr/>
            <p:nvPr/>
          </p:nvSpPr>
          <p:spPr>
            <a:xfrm>
              <a:off x="1680705" y="40248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1" name="Google Shape;81;p15"/>
            <p:cNvSpPr/>
            <p:nvPr/>
          </p:nvSpPr>
          <p:spPr>
            <a:xfrm>
              <a:off x="2110294" y="40248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15"/>
            <p:cNvSpPr/>
            <p:nvPr/>
          </p:nvSpPr>
          <p:spPr>
            <a:xfrm>
              <a:off x="2533896" y="40248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200" y="54850"/>
            <a:ext cx="1403000" cy="13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0" y="0"/>
            <a:ext cx="54441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9B9FF"/>
                </a:solidFill>
                <a:latin typeface="Questrial"/>
                <a:ea typeface="Questrial"/>
                <a:cs typeface="Questrial"/>
                <a:sym typeface="Questrial"/>
              </a:rPr>
              <a:t>Fridge Friend</a:t>
            </a:r>
            <a:endParaRPr b="1" sz="2200">
              <a:solidFill>
                <a:srgbClr val="49B9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Questrial"/>
                <a:ea typeface="Questrial"/>
                <a:cs typeface="Questrial"/>
                <a:sym typeface="Questrial"/>
              </a:rPr>
              <a:t>Tool Review: HTML, CSS, JS</a:t>
            </a:r>
            <a:endParaRPr b="1"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721275" y="1250500"/>
            <a:ext cx="3961800" cy="3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Cases: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programming languages and frameworks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Evaluation by Team: 5/5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4683075" y="1250500"/>
            <a:ext cx="3961800" cy="3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Pro’s: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Free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Easy to use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Lots of documentation available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Con’s: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Too much documentation available - difficult to stay within scope of project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6"/>
          <p:cNvGrpSpPr/>
          <p:nvPr/>
        </p:nvGrpSpPr>
        <p:grpSpPr>
          <a:xfrm>
            <a:off x="833502" y="3268178"/>
            <a:ext cx="2066244" cy="438694"/>
            <a:chOff x="833502" y="4024878"/>
            <a:chExt cx="2066244" cy="438694"/>
          </a:xfrm>
        </p:grpSpPr>
        <p:sp>
          <p:nvSpPr>
            <p:cNvPr id="92" name="Google Shape;92;p16"/>
            <p:cNvSpPr/>
            <p:nvPr/>
          </p:nvSpPr>
          <p:spPr>
            <a:xfrm>
              <a:off x="833502" y="40248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3" name="Google Shape;93;p16"/>
            <p:cNvSpPr/>
            <p:nvPr/>
          </p:nvSpPr>
          <p:spPr>
            <a:xfrm>
              <a:off x="1257103" y="40248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4" name="Google Shape;94;p16"/>
            <p:cNvSpPr/>
            <p:nvPr/>
          </p:nvSpPr>
          <p:spPr>
            <a:xfrm>
              <a:off x="1680705" y="40248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5" name="Google Shape;95;p16"/>
            <p:cNvSpPr/>
            <p:nvPr/>
          </p:nvSpPr>
          <p:spPr>
            <a:xfrm>
              <a:off x="2110294" y="40248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6" name="Google Shape;96;p16"/>
            <p:cNvSpPr/>
            <p:nvPr/>
          </p:nvSpPr>
          <p:spPr>
            <a:xfrm>
              <a:off x="2533896" y="40248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 amt="90000"/>
          </a:blip>
          <a:srcRect b="12866" l="0" r="0" t="11180"/>
          <a:stretch/>
        </p:blipFill>
        <p:spPr>
          <a:xfrm>
            <a:off x="6060850" y="0"/>
            <a:ext cx="3083150" cy="13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/>
        </p:nvSpPr>
        <p:spPr>
          <a:xfrm>
            <a:off x="0" y="0"/>
            <a:ext cx="54441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9B9FF"/>
                </a:solidFill>
                <a:latin typeface="Questrial"/>
                <a:ea typeface="Questrial"/>
                <a:cs typeface="Questrial"/>
                <a:sym typeface="Questrial"/>
              </a:rPr>
              <a:t>Fridge Friend</a:t>
            </a:r>
            <a:endParaRPr b="1" sz="2200">
              <a:solidFill>
                <a:srgbClr val="49B9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Questrial"/>
                <a:ea typeface="Questrial"/>
                <a:cs typeface="Questrial"/>
                <a:sym typeface="Questrial"/>
              </a:rPr>
              <a:t>Tool Review: VS Code</a:t>
            </a:r>
            <a:endParaRPr b="1"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721275" y="1250500"/>
            <a:ext cx="3961800" cy="3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Cases: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Code editor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Evaluation by Team: 5/5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4683075" y="1250500"/>
            <a:ext cx="3961800" cy="3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Pro’s: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Free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Easy to use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Auto-fill code and instructions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Con’s: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17"/>
          <p:cNvGrpSpPr/>
          <p:nvPr/>
        </p:nvGrpSpPr>
        <p:grpSpPr>
          <a:xfrm>
            <a:off x="833502" y="3268178"/>
            <a:ext cx="2066244" cy="438694"/>
            <a:chOff x="833502" y="4024878"/>
            <a:chExt cx="2066244" cy="438694"/>
          </a:xfrm>
        </p:grpSpPr>
        <p:sp>
          <p:nvSpPr>
            <p:cNvPr id="106" name="Google Shape;106;p17"/>
            <p:cNvSpPr/>
            <p:nvPr/>
          </p:nvSpPr>
          <p:spPr>
            <a:xfrm>
              <a:off x="833502" y="40248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" name="Google Shape;107;p17"/>
            <p:cNvSpPr/>
            <p:nvPr/>
          </p:nvSpPr>
          <p:spPr>
            <a:xfrm>
              <a:off x="1257103" y="40248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8" name="Google Shape;108;p17"/>
            <p:cNvSpPr/>
            <p:nvPr/>
          </p:nvSpPr>
          <p:spPr>
            <a:xfrm>
              <a:off x="1680705" y="40248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9" name="Google Shape;109;p17"/>
            <p:cNvSpPr/>
            <p:nvPr/>
          </p:nvSpPr>
          <p:spPr>
            <a:xfrm>
              <a:off x="2110294" y="40248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0" name="Google Shape;110;p17"/>
            <p:cNvSpPr/>
            <p:nvPr/>
          </p:nvSpPr>
          <p:spPr>
            <a:xfrm>
              <a:off x="2533896" y="40248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9775" y="0"/>
            <a:ext cx="1746050" cy="1714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0" y="0"/>
            <a:ext cx="54441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9B9FF"/>
                </a:solidFill>
                <a:latin typeface="Questrial"/>
                <a:ea typeface="Questrial"/>
                <a:cs typeface="Questrial"/>
                <a:sym typeface="Questrial"/>
              </a:rPr>
              <a:t>Fridge Friend</a:t>
            </a:r>
            <a:endParaRPr b="1" sz="2200">
              <a:solidFill>
                <a:srgbClr val="49B9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Questrial"/>
                <a:ea typeface="Questrial"/>
                <a:cs typeface="Questrial"/>
                <a:sym typeface="Questrial"/>
              </a:rPr>
              <a:t>Tool Review: Django</a:t>
            </a:r>
            <a:endParaRPr b="1"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721275" y="1250500"/>
            <a:ext cx="3961800" cy="3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Cases: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database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programming language and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Evaluation by Team: 5/5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4683075" y="1250500"/>
            <a:ext cx="3961800" cy="3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Pro’s: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Free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Easy to use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Numerous API Integrations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Con’s: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Requires more advanced programming ability levels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795127" y="2709503"/>
            <a:ext cx="1642643" cy="438694"/>
            <a:chOff x="833502" y="3268178"/>
            <a:chExt cx="1642643" cy="438694"/>
          </a:xfrm>
        </p:grpSpPr>
        <p:sp>
          <p:nvSpPr>
            <p:cNvPr id="120" name="Google Shape;120;p18"/>
            <p:cNvSpPr/>
            <p:nvPr/>
          </p:nvSpPr>
          <p:spPr>
            <a:xfrm>
              <a:off x="833502" y="32681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1" name="Google Shape;121;p18"/>
            <p:cNvSpPr/>
            <p:nvPr/>
          </p:nvSpPr>
          <p:spPr>
            <a:xfrm>
              <a:off x="1257103" y="32681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2" name="Google Shape;122;p18"/>
            <p:cNvSpPr/>
            <p:nvPr/>
          </p:nvSpPr>
          <p:spPr>
            <a:xfrm>
              <a:off x="1680705" y="32681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3" name="Google Shape;123;p18"/>
            <p:cNvSpPr/>
            <p:nvPr/>
          </p:nvSpPr>
          <p:spPr>
            <a:xfrm>
              <a:off x="2110294" y="32681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000" y="85523"/>
            <a:ext cx="2273199" cy="7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0" y="0"/>
            <a:ext cx="54441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9B9FF"/>
                </a:solidFill>
                <a:latin typeface="Questrial"/>
                <a:ea typeface="Questrial"/>
                <a:cs typeface="Questrial"/>
                <a:sym typeface="Questrial"/>
              </a:rPr>
              <a:t>Fridge Friend</a:t>
            </a:r>
            <a:endParaRPr b="1" sz="2200">
              <a:solidFill>
                <a:srgbClr val="49B9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Questrial"/>
                <a:ea typeface="Questrial"/>
                <a:cs typeface="Questrial"/>
                <a:sym typeface="Questrial"/>
              </a:rPr>
              <a:t>Tool Review: IntelliJ</a:t>
            </a:r>
            <a:endParaRPr b="1"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721275" y="1250500"/>
            <a:ext cx="3961800" cy="3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Cases: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database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testing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auto-documenter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programming language and framework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code editors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Evaluation by Team: 5/5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4683075" y="1250500"/>
            <a:ext cx="3961800" cy="3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Pro’s: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Free for Students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Live code editor, analysis and refactoring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Browser preview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Code assist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Numerous plugins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Con’s: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Difficult to test php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19"/>
          <p:cNvGrpSpPr/>
          <p:nvPr/>
        </p:nvGrpSpPr>
        <p:grpSpPr>
          <a:xfrm>
            <a:off x="833502" y="3268178"/>
            <a:ext cx="2066244" cy="438694"/>
            <a:chOff x="833502" y="4024878"/>
            <a:chExt cx="2066244" cy="438694"/>
          </a:xfrm>
        </p:grpSpPr>
        <p:sp>
          <p:nvSpPr>
            <p:cNvPr id="133" name="Google Shape;133;p19"/>
            <p:cNvSpPr/>
            <p:nvPr/>
          </p:nvSpPr>
          <p:spPr>
            <a:xfrm>
              <a:off x="833502" y="40248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4" name="Google Shape;134;p19"/>
            <p:cNvSpPr/>
            <p:nvPr/>
          </p:nvSpPr>
          <p:spPr>
            <a:xfrm>
              <a:off x="1257103" y="40248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5" name="Google Shape;135;p19"/>
            <p:cNvSpPr/>
            <p:nvPr/>
          </p:nvSpPr>
          <p:spPr>
            <a:xfrm>
              <a:off x="1680705" y="40248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6" name="Google Shape;136;p19"/>
            <p:cNvSpPr/>
            <p:nvPr/>
          </p:nvSpPr>
          <p:spPr>
            <a:xfrm>
              <a:off x="2110294" y="40248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7" name="Google Shape;137;p19"/>
            <p:cNvSpPr/>
            <p:nvPr/>
          </p:nvSpPr>
          <p:spPr>
            <a:xfrm>
              <a:off x="2533896" y="40248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875" y="54850"/>
            <a:ext cx="1364150" cy="13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/>
        </p:nvSpPr>
        <p:spPr>
          <a:xfrm>
            <a:off x="0" y="0"/>
            <a:ext cx="54441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9B9FF"/>
                </a:solidFill>
                <a:latin typeface="Questrial"/>
                <a:ea typeface="Questrial"/>
                <a:cs typeface="Questrial"/>
                <a:sym typeface="Questrial"/>
              </a:rPr>
              <a:t>Fridge Friend</a:t>
            </a:r>
            <a:endParaRPr b="1" sz="2200">
              <a:solidFill>
                <a:srgbClr val="49B9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Questrial"/>
                <a:ea typeface="Questrial"/>
                <a:cs typeface="Questrial"/>
                <a:sym typeface="Questrial"/>
              </a:rPr>
              <a:t>Tool Review: Heroku</a:t>
            </a:r>
            <a:endParaRPr b="1"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721275" y="1250500"/>
            <a:ext cx="3961800" cy="3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Cases: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Project tracker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Version control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database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testing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auto-documenter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deployment environment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programming languages and frameworks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code editors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Evaluation by Team: 5/5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4683075" y="1250500"/>
            <a:ext cx="3961800" cy="3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Pro’s: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Free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Easy to use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Numerous API Integrations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Con’s: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Limits on data usage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Requires precise coding style and documentation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" name="Google Shape;146;p20"/>
          <p:cNvGrpSpPr/>
          <p:nvPr/>
        </p:nvGrpSpPr>
        <p:grpSpPr>
          <a:xfrm>
            <a:off x="833502" y="4024878"/>
            <a:ext cx="2066244" cy="438694"/>
            <a:chOff x="833502" y="4024878"/>
            <a:chExt cx="2066244" cy="438694"/>
          </a:xfrm>
        </p:grpSpPr>
        <p:sp>
          <p:nvSpPr>
            <p:cNvPr id="147" name="Google Shape;147;p20"/>
            <p:cNvSpPr/>
            <p:nvPr/>
          </p:nvSpPr>
          <p:spPr>
            <a:xfrm>
              <a:off x="833502" y="40248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8" name="Google Shape;148;p20"/>
            <p:cNvSpPr/>
            <p:nvPr/>
          </p:nvSpPr>
          <p:spPr>
            <a:xfrm>
              <a:off x="1257103" y="40248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9" name="Google Shape;149;p20"/>
            <p:cNvSpPr/>
            <p:nvPr/>
          </p:nvSpPr>
          <p:spPr>
            <a:xfrm>
              <a:off x="1680705" y="40248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0" name="Google Shape;150;p20"/>
            <p:cNvSpPr/>
            <p:nvPr/>
          </p:nvSpPr>
          <p:spPr>
            <a:xfrm>
              <a:off x="2110294" y="40248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1" name="Google Shape;151;p20"/>
            <p:cNvSpPr/>
            <p:nvPr/>
          </p:nvSpPr>
          <p:spPr>
            <a:xfrm>
              <a:off x="2533896" y="4024878"/>
              <a:ext cx="365850" cy="438694"/>
            </a:xfrm>
            <a:custGeom>
              <a:rect b="b" l="l" r="r" t="t"/>
              <a:pathLst>
                <a:path extrusionOk="0" h="19741" w="19741">
                  <a:moveTo>
                    <a:pt x="6580" y="7458"/>
                  </a:moveTo>
                  <a:lnTo>
                    <a:pt x="8774" y="0"/>
                  </a:lnTo>
                  <a:lnTo>
                    <a:pt x="12283" y="7896"/>
                  </a:lnTo>
                  <a:lnTo>
                    <a:pt x="19741" y="7458"/>
                  </a:lnTo>
                  <a:lnTo>
                    <a:pt x="14038" y="13160"/>
                  </a:lnTo>
                  <a:lnTo>
                    <a:pt x="17547" y="19741"/>
                  </a:lnTo>
                  <a:lnTo>
                    <a:pt x="10529" y="15792"/>
                  </a:lnTo>
                  <a:lnTo>
                    <a:pt x="6142" y="19302"/>
                  </a:lnTo>
                  <a:lnTo>
                    <a:pt x="7019" y="12283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0975" y="54825"/>
            <a:ext cx="940325" cy="14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/>
        </p:nvSpPr>
        <p:spPr>
          <a:xfrm>
            <a:off x="0" y="0"/>
            <a:ext cx="54441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9B9FF"/>
                </a:solidFill>
                <a:latin typeface="Questrial"/>
                <a:ea typeface="Questrial"/>
                <a:cs typeface="Questrial"/>
                <a:sym typeface="Questrial"/>
              </a:rPr>
              <a:t>Fridge Friend</a:t>
            </a:r>
            <a:endParaRPr b="1" sz="2200">
              <a:solidFill>
                <a:srgbClr val="49B9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Challenges + Fixes</a:t>
            </a:r>
            <a:endParaRPr b="1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741150" y="954400"/>
            <a:ext cx="3961800" cy="3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</a:t>
            </a:r>
            <a:r>
              <a:rPr lang="en"/>
              <a:t>: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Slack communication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Periodic meetings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“Eyes bigger than stomach”: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Tutorials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Tasks assigned to individuals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Timing for due dates: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Course material released after project initiated.  Most material learned individually on a need to know basis.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Continued project development after class ends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