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6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A8E-EAE3-DD42-9BF5-9F4990374119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F7D8-2C8D-0545-9757-9A74A44B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637"/>
            <a:ext cx="9144000" cy="22106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99247" y="2306682"/>
            <a:ext cx="1590483" cy="744563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</a:t>
            </a:r>
          </a:p>
          <a:p>
            <a:pPr algn="ctr"/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8409" y="2306682"/>
            <a:ext cx="1591213" cy="74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15963" y="2306682"/>
            <a:ext cx="1591213" cy="74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1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392" y="2131492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89734" y="2131492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pre-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93856" y="2131492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</a:p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7392" y="1009655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skeleton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89734" y="1009655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pre-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93856" y="1009655"/>
            <a:ext cx="1421386" cy="6715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Manifold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77355" y="863416"/>
            <a:ext cx="1421386" cy="964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</a:t>
            </a:r>
          </a:p>
          <a:p>
            <a:pPr algn="ctr"/>
            <a:r>
              <a:rPr lang="da-DK" dirty="0" smtClean="0"/>
              <a:t>models</a:t>
            </a:r>
            <a:endParaRPr lang="en-US" dirty="0" smtClean="0"/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93856" y="3291241"/>
            <a:ext cx="1421386" cy="6715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pose regression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7392" y="3291241"/>
            <a:ext cx="1421386" cy="6715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Image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89734" y="3291241"/>
            <a:ext cx="1421386" cy="6715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pre-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77355" y="3291241"/>
            <a:ext cx="1421386" cy="6715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assessment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1688778" y="1345438"/>
            <a:ext cx="8009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3911120" y="1345438"/>
            <a:ext cx="782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688778" y="2467275"/>
            <a:ext cx="8009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3911120" y="2467275"/>
            <a:ext cx="782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1688778" y="3627024"/>
            <a:ext cx="8009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1" idx="1"/>
          </p:cNvCxnSpPr>
          <p:nvPr/>
        </p:nvCxnSpPr>
        <p:spPr>
          <a:xfrm>
            <a:off x="3911120" y="3627024"/>
            <a:ext cx="782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>
            <a:off x="3200427" y="1681221"/>
            <a:ext cx="0" cy="45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6" idx="0"/>
          </p:cNvCxnSpPr>
          <p:nvPr/>
        </p:nvCxnSpPr>
        <p:spPr>
          <a:xfrm>
            <a:off x="5404549" y="1681221"/>
            <a:ext cx="0" cy="45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1" idx="0"/>
          </p:cNvCxnSpPr>
          <p:nvPr/>
        </p:nvCxnSpPr>
        <p:spPr>
          <a:xfrm>
            <a:off x="5404549" y="2803058"/>
            <a:ext cx="0" cy="488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0" idx="1"/>
          </p:cNvCxnSpPr>
          <p:nvPr/>
        </p:nvCxnSpPr>
        <p:spPr>
          <a:xfrm>
            <a:off x="6115242" y="1345438"/>
            <a:ext cx="662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4" idx="0"/>
          </p:cNvCxnSpPr>
          <p:nvPr/>
        </p:nvCxnSpPr>
        <p:spPr>
          <a:xfrm>
            <a:off x="7488048" y="1827459"/>
            <a:ext cx="0" cy="146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4" idx="1"/>
          </p:cNvCxnSpPr>
          <p:nvPr/>
        </p:nvCxnSpPr>
        <p:spPr>
          <a:xfrm>
            <a:off x="6115242" y="3627024"/>
            <a:ext cx="662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3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40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6</cp:revision>
  <dcterms:created xsi:type="dcterms:W3CDTF">2015-08-09T17:13:15Z</dcterms:created>
  <dcterms:modified xsi:type="dcterms:W3CDTF">2015-08-10T21:47:43Z</dcterms:modified>
</cp:coreProperties>
</file>