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8" r:id="rId3"/>
    <p:sldId id="279" r:id="rId4"/>
    <p:sldId id="256" r:id="rId5"/>
    <p:sldId id="275" r:id="rId6"/>
    <p:sldId id="277" r:id="rId7"/>
    <p:sldId id="274" r:id="rId8"/>
    <p:sldId id="276" r:id="rId9"/>
    <p:sldId id="273" r:id="rId10"/>
    <p:sldId id="259" r:id="rId11"/>
    <p:sldId id="258" r:id="rId12"/>
    <p:sldId id="263" r:id="rId13"/>
    <p:sldId id="260" r:id="rId14"/>
    <p:sldId id="261" r:id="rId15"/>
    <p:sldId id="264" r:id="rId16"/>
    <p:sldId id="265" r:id="rId17"/>
    <p:sldId id="266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74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48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92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02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56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88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80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89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17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73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43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B0AF-6AD2-4AD3-91FA-3527F153F898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933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1A5B881D-86A8-AF80-E604-9671096C3359}"/>
              </a:ext>
            </a:extLst>
          </p:cNvPr>
          <p:cNvSpPr txBox="1"/>
          <p:nvPr/>
        </p:nvSpPr>
        <p:spPr>
          <a:xfrm>
            <a:off x="3431081" y="1707511"/>
            <a:ext cx="60973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GN420</a:t>
            </a:r>
            <a:r>
              <a:rPr kumimoji="0" lang="zh-TW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 練習題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3E33B10-63E2-0DA2-5D0E-DC29732D1FD9}"/>
              </a:ext>
            </a:extLst>
          </p:cNvPr>
          <p:cNvSpPr txBox="1"/>
          <p:nvPr/>
        </p:nvSpPr>
        <p:spPr>
          <a:xfrm>
            <a:off x="2741123" y="3004268"/>
            <a:ext cx="609738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範圍 </a:t>
            </a:r>
            <a: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zh-TW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While</a:t>
            </a:r>
            <a:r>
              <a:rPr lang="zh-TW" altLang="en-US" sz="28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 迴圈</a:t>
            </a:r>
            <a:endParaRPr kumimoji="0" lang="en-US" altLang="zh-TW" sz="2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00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913DF34-0814-D6BE-E9D0-4934E17ED6FC}"/>
              </a:ext>
            </a:extLst>
          </p:cNvPr>
          <p:cNvSpPr txBox="1"/>
          <p:nvPr/>
        </p:nvSpPr>
        <p:spPr>
          <a:xfrm>
            <a:off x="912322" y="593083"/>
            <a:ext cx="88468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'begin: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'end: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'Sum:'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247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82B51B2-A912-E01C-E79A-FE9898DFEFE9}"/>
              </a:ext>
            </a:extLst>
          </p:cNvPr>
          <p:cNvSpPr txBox="1"/>
          <p:nvPr/>
        </p:nvSpPr>
        <p:spPr>
          <a:xfrm>
            <a:off x="912322" y="764532"/>
            <a:ext cx="88468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#5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1. </a:t>
            </a:r>
            <a:r>
              <a:rPr lang="zh-TW" altLang="en-US" dirty="0"/>
              <a:t>請使用者輸入兩個整數 </a:t>
            </a:r>
            <a:r>
              <a:rPr lang="en-US" altLang="zh-TW" dirty="0"/>
              <a:t>num1</a:t>
            </a:r>
            <a:r>
              <a:rPr lang="zh-TW" altLang="en-US" dirty="0"/>
              <a:t>、</a:t>
            </a:r>
            <a:r>
              <a:rPr lang="en-US" altLang="zh-TW" dirty="0"/>
              <a:t>num2</a:t>
            </a:r>
            <a:r>
              <a:rPr lang="zh-TW" altLang="en-US" dirty="0"/>
              <a:t>，並將這兩個數內所包含的所有奇數輸出出來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2. </a:t>
            </a:r>
            <a:r>
              <a:rPr lang="zh-TW" altLang="en-US" dirty="0"/>
              <a:t>輸出 </a:t>
            </a:r>
            <a:r>
              <a:rPr lang="en-US" altLang="zh-TW" dirty="0"/>
              <a:t>num1</a:t>
            </a:r>
            <a:r>
              <a:rPr lang="zh-TW" altLang="en-US" dirty="0"/>
              <a:t>、</a:t>
            </a:r>
            <a:r>
              <a:rPr lang="en-US" altLang="zh-TW" dirty="0"/>
              <a:t>num2 </a:t>
            </a:r>
            <a:r>
              <a:rPr lang="zh-TW" altLang="en-US" dirty="0"/>
              <a:t>內奇數的總和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E2D545-32FF-F015-8104-40C67C698FB4}"/>
              </a:ext>
            </a:extLst>
          </p:cNvPr>
          <p:cNvSpPr txBox="1"/>
          <p:nvPr/>
        </p:nvSpPr>
        <p:spPr>
          <a:xfrm>
            <a:off x="978824" y="4026280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ACD7839-2792-51CB-150F-9F84E0208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77" y="4479369"/>
            <a:ext cx="1962424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4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D6ED710-1170-F8D8-CB0F-982023FF80C0}"/>
              </a:ext>
            </a:extLst>
          </p:cNvPr>
          <p:cNvSpPr txBox="1"/>
          <p:nvPr/>
        </p:nvSpPr>
        <p:spPr>
          <a:xfrm>
            <a:off x="912322" y="764532"/>
            <a:ext cx="88468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'num1: '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'num2: '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pt-BR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pt-BR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pt-BR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endParaRPr lang="pt-BR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pt-BR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'Sum:'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92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1F483B3-054E-897D-E20D-6658C94909BA}"/>
              </a:ext>
            </a:extLst>
          </p:cNvPr>
          <p:cNvSpPr txBox="1"/>
          <p:nvPr/>
        </p:nvSpPr>
        <p:spPr>
          <a:xfrm>
            <a:off x="912321" y="764532"/>
            <a:ext cx="1077537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#6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請使用者輸入長方形的 </a:t>
            </a:r>
            <a:r>
              <a:rPr lang="en-US" altLang="zh-TW" dirty="0"/>
              <a:t>length</a:t>
            </a:r>
            <a:r>
              <a:rPr lang="zh-TW" altLang="en-US" dirty="0"/>
              <a:t>、</a:t>
            </a:r>
            <a:r>
              <a:rPr lang="en-US" altLang="zh-TW" dirty="0"/>
              <a:t>width </a:t>
            </a:r>
            <a:r>
              <a:rPr lang="zh-TW" altLang="en-US" dirty="0"/>
              <a:t>，並判斷是否可以構成一個長方形，無法的話就持續輸入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1. </a:t>
            </a:r>
            <a:r>
              <a:rPr lang="zh-TW" altLang="en-US" dirty="0"/>
              <a:t>輸出長方形周長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2. </a:t>
            </a:r>
            <a:r>
              <a:rPr lang="zh-TW" altLang="en-US" dirty="0"/>
              <a:t>輸出長方形的面積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E25E96-DC49-B3C9-77B9-466A222E41A6}"/>
              </a:ext>
            </a:extLst>
          </p:cNvPr>
          <p:cNvSpPr txBox="1"/>
          <p:nvPr/>
        </p:nvSpPr>
        <p:spPr>
          <a:xfrm>
            <a:off x="978824" y="3961409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A2EA3E7-134B-083F-4C0B-47262B80D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13" y="4358667"/>
            <a:ext cx="2861656" cy="210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23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3C739A3-CA01-7A3C-E719-F3437B18076D}"/>
              </a:ext>
            </a:extLst>
          </p:cNvPr>
          <p:cNvSpPr txBox="1"/>
          <p:nvPr/>
        </p:nvSpPr>
        <p:spPr>
          <a:xfrm>
            <a:off x="912321" y="754552"/>
            <a:ext cx="110565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'length: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'width: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'Cannot form rectangle!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TW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Pls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try again'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'length: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'width: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1.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輸出長方形周長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'perimeter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2.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輸出長方形的面積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'area:'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8518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39C55FE-BA3A-0262-B1A2-8BDBCA6078B0}"/>
              </a:ext>
            </a:extLst>
          </p:cNvPr>
          <p:cNvSpPr txBox="1"/>
          <p:nvPr/>
        </p:nvSpPr>
        <p:spPr>
          <a:xfrm>
            <a:off x="912321" y="764532"/>
            <a:ext cx="9784433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#7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請使用者輸入一個數字，並嘗試輸入欲減或欲加的數，使原本的數字變為 </a:t>
            </a:r>
            <a:r>
              <a:rPr lang="en-US" altLang="zh-TW" dirty="0"/>
              <a:t>0</a:t>
            </a:r>
            <a:r>
              <a:rPr lang="zh-TW" altLang="en-US" dirty="0"/>
              <a:t>，並記錄運用了多少加法、減法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規則</a:t>
            </a:r>
            <a:r>
              <a:rPr lang="en-US" altLang="zh-TW" dirty="0"/>
              <a:t>: </a:t>
            </a:r>
            <a:r>
              <a:rPr lang="zh-TW" altLang="en-US" dirty="0"/>
              <a:t>如果 </a:t>
            </a:r>
            <a:r>
              <a:rPr lang="en-US" altLang="zh-TW" dirty="0"/>
              <a:t>num&gt;0 </a:t>
            </a:r>
            <a:r>
              <a:rPr lang="zh-TW" altLang="en-US" dirty="0"/>
              <a:t>輸入的數就當作減數，</a:t>
            </a:r>
            <a:r>
              <a:rPr lang="en-US" altLang="zh-TW" dirty="0"/>
              <a:t>num&lt;0 </a:t>
            </a:r>
            <a:r>
              <a:rPr lang="zh-TW" altLang="en-US" dirty="0"/>
              <a:t>輸入的數則當作加數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18B8726-5398-41C1-7AF2-F14E4C042D21}"/>
              </a:ext>
            </a:extLst>
          </p:cNvPr>
          <p:cNvSpPr txBox="1"/>
          <p:nvPr/>
        </p:nvSpPr>
        <p:spPr>
          <a:xfrm>
            <a:off x="986509" y="333417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A86450E-FB75-425C-E83F-41185B946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51" y="3841577"/>
            <a:ext cx="2038697" cy="264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0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27C814-631B-FB52-96F8-26B397BAF0B6}"/>
              </a:ext>
            </a:extLst>
          </p:cNvPr>
          <p:cNvSpPr txBox="1"/>
          <p:nvPr/>
        </p:nvSpPr>
        <p:spPr>
          <a:xfrm>
            <a:off x="862446" y="507996"/>
            <a:ext cx="884682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add_count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minus_count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'num2: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minus_count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add_count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 is positive'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 is negative'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 is zero'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TW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End!'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'+:'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add_count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'-:'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minus_count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7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39C55FE-BA3A-0262-B1A2-8BDBCA6078B0}"/>
              </a:ext>
            </a:extLst>
          </p:cNvPr>
          <p:cNvSpPr txBox="1"/>
          <p:nvPr/>
        </p:nvSpPr>
        <p:spPr>
          <a:xfrm>
            <a:off x="912322" y="764532"/>
            <a:ext cx="884682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#8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自訂一個多項式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1. </a:t>
            </a:r>
            <a:r>
              <a:rPr lang="en-US" altLang="zh-TW" dirty="0" err="1"/>
              <a:t>coef</a:t>
            </a:r>
            <a:r>
              <a:rPr lang="en-US" altLang="zh-TW" dirty="0"/>
              <a:t> = [], </a:t>
            </a:r>
            <a:r>
              <a:rPr lang="en-US" altLang="zh-TW" dirty="0" err="1"/>
              <a:t>expon</a:t>
            </a:r>
            <a:r>
              <a:rPr lang="en-US" altLang="zh-TW" dirty="0"/>
              <a:t> = [] 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2. </a:t>
            </a:r>
            <a:r>
              <a:rPr lang="zh-TW" altLang="en-US" dirty="0"/>
              <a:t>使用者依照個人興趣設計多項式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3. </a:t>
            </a:r>
            <a:r>
              <a:rPr lang="zh-TW" altLang="en-US" dirty="0"/>
              <a:t>一項一項的輸入</a:t>
            </a:r>
            <a:r>
              <a:rPr lang="en-US" altLang="zh-TW" dirty="0"/>
              <a:t>(</a:t>
            </a:r>
            <a:r>
              <a:rPr lang="zh-TW" altLang="en-US" dirty="0"/>
              <a:t>格式</a:t>
            </a:r>
            <a:r>
              <a:rPr lang="en-US" altLang="zh-TW" dirty="0"/>
              <a:t>: 5x^3 or 3x^0)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4. </a:t>
            </a:r>
            <a:r>
              <a:rPr lang="zh-TW" altLang="en-US" dirty="0"/>
              <a:t>輸入 </a:t>
            </a:r>
            <a:r>
              <a:rPr lang="en-US" altLang="zh-TW" dirty="0"/>
              <a:t>-1 </a:t>
            </a:r>
            <a:r>
              <a:rPr lang="zh-TW" altLang="en-US" dirty="0"/>
              <a:t>表示結束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5. </a:t>
            </a:r>
            <a:r>
              <a:rPr lang="zh-TW" altLang="en-US" dirty="0"/>
              <a:t>輸入 </a:t>
            </a:r>
            <a:r>
              <a:rPr lang="en-US" altLang="zh-TW" dirty="0"/>
              <a:t>x </a:t>
            </a:r>
            <a:r>
              <a:rPr lang="zh-TW" altLang="en-US" dirty="0"/>
              <a:t>獲得其解 </a:t>
            </a:r>
            <a:r>
              <a:rPr lang="en-US" altLang="zh-TW" dirty="0"/>
              <a:t>f(x)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18B8726-5398-41C1-7AF2-F14E4C042D21}"/>
              </a:ext>
            </a:extLst>
          </p:cNvPr>
          <p:cNvSpPr txBox="1"/>
          <p:nvPr/>
        </p:nvSpPr>
        <p:spPr>
          <a:xfrm>
            <a:off x="912322" y="3897802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5DAB9B0-CCC8-9ABF-3960-62D351552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455" y="4347555"/>
            <a:ext cx="2867274" cy="219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22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27C814-631B-FB52-96F8-26B397BAF0B6}"/>
              </a:ext>
            </a:extLst>
          </p:cNvPr>
          <p:cNvSpPr txBox="1"/>
          <p:nvPr/>
        </p:nvSpPr>
        <p:spPr>
          <a:xfrm>
            <a:off x="912322" y="764532"/>
            <a:ext cx="88468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'Term(-1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表示結束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'x^'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'-1'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+=[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])]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+=[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])]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coef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expon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]*(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'f(x):'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783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87BA493-E23C-6255-24D3-DDFDC12EAEB9}"/>
              </a:ext>
            </a:extLst>
          </p:cNvPr>
          <p:cNvSpPr txBox="1"/>
          <p:nvPr/>
        </p:nvSpPr>
        <p:spPr>
          <a:xfrm>
            <a:off x="912321" y="764532"/>
            <a:ext cx="9437023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#1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1. </a:t>
            </a:r>
            <a:r>
              <a:rPr lang="zh-TW" altLang="en-US" dirty="0"/>
              <a:t>透過 </a:t>
            </a:r>
            <a:r>
              <a:rPr lang="en-US" altLang="zh-TW" dirty="0"/>
              <a:t>while loop </a:t>
            </a:r>
            <a:r>
              <a:rPr lang="zh-TW" altLang="en-US" dirty="0"/>
              <a:t>印出 </a:t>
            </a:r>
            <a:r>
              <a:rPr lang="en-US" altLang="zh-TW" dirty="0"/>
              <a:t>1~16</a:t>
            </a:r>
            <a:r>
              <a:rPr lang="zh-TW" altLang="en-US" dirty="0"/>
              <a:t>的數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2. </a:t>
            </a:r>
            <a:r>
              <a:rPr lang="zh-TW" altLang="en-US" dirty="0"/>
              <a:t>透過 </a:t>
            </a:r>
            <a:r>
              <a:rPr lang="en-US" altLang="zh-TW" dirty="0"/>
              <a:t>while loop </a:t>
            </a:r>
            <a:r>
              <a:rPr lang="zh-TW" altLang="en-US" dirty="0"/>
              <a:t>印出 </a:t>
            </a:r>
            <a:r>
              <a:rPr lang="en-US" altLang="zh-TW" dirty="0"/>
              <a:t>1~16</a:t>
            </a:r>
            <a:r>
              <a:rPr lang="zh-TW" altLang="en-US" dirty="0"/>
              <a:t>的數且公差</a:t>
            </a:r>
            <a:r>
              <a:rPr lang="en-US" altLang="zh-TW" dirty="0"/>
              <a:t>(d)</a:t>
            </a:r>
            <a:r>
              <a:rPr lang="zh-TW" altLang="en-US" dirty="0"/>
              <a:t>為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AD3452-05DD-408B-EFFA-3E7412567AA1}"/>
              </a:ext>
            </a:extLst>
          </p:cNvPr>
          <p:cNvSpPr txBox="1"/>
          <p:nvPr/>
        </p:nvSpPr>
        <p:spPr>
          <a:xfrm>
            <a:off x="912321" y="3313207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5423335-53B6-425F-5F10-62600B5AD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450" y="3832168"/>
            <a:ext cx="834647" cy="280847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AE00E1A-D7D7-9CC3-9631-314DF2925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227" y="3832168"/>
            <a:ext cx="995572" cy="152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8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913DF34-0814-D6BE-E9D0-4934E17ED6FC}"/>
              </a:ext>
            </a:extLst>
          </p:cNvPr>
          <p:cNvSpPr txBox="1"/>
          <p:nvPr/>
        </p:nvSpPr>
        <p:spPr>
          <a:xfrm>
            <a:off x="945573" y="822960"/>
            <a:ext cx="88468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1.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透過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while loop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印出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1~16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的數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2.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透過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while loop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印出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1~16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的數且公差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(d)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為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64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87BA493-E23C-6255-24D3-DDFDC12EAEB9}"/>
              </a:ext>
            </a:extLst>
          </p:cNvPr>
          <p:cNvSpPr txBox="1"/>
          <p:nvPr/>
        </p:nvSpPr>
        <p:spPr>
          <a:xfrm>
            <a:off x="912321" y="764532"/>
            <a:ext cx="943702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#2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1. </a:t>
            </a:r>
            <a:r>
              <a:rPr lang="zh-TW" altLang="en-US" dirty="0"/>
              <a:t>請輸入一個數字，並輸出其為偶數或奇數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2. </a:t>
            </a:r>
            <a:r>
              <a:rPr lang="zh-TW" altLang="en-US" dirty="0"/>
              <a:t>請依序輸入五個數字，並輸出其為偶數或奇數 </a:t>
            </a:r>
            <a:r>
              <a:rPr lang="en-US" altLang="zh-TW" dirty="0"/>
              <a:t>(for</a:t>
            </a:r>
            <a:r>
              <a:rPr lang="zh-TW" altLang="en-US" dirty="0"/>
              <a:t>、</a:t>
            </a:r>
            <a:r>
              <a:rPr lang="en-US" altLang="zh-TW" dirty="0"/>
              <a:t>while)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3. </a:t>
            </a:r>
            <a:r>
              <a:rPr lang="zh-TW" altLang="en-US" dirty="0"/>
              <a:t>請依序輸入數字，並輸出其為偶數或奇數</a:t>
            </a:r>
            <a:r>
              <a:rPr lang="en-US" altLang="zh-TW" dirty="0"/>
              <a:t>(</a:t>
            </a:r>
            <a:r>
              <a:rPr lang="zh-TW" altLang="en-US" dirty="0"/>
              <a:t>輸入</a:t>
            </a:r>
            <a:r>
              <a:rPr lang="en-US" altLang="zh-TW" dirty="0"/>
              <a:t>break -&gt; </a:t>
            </a:r>
            <a:r>
              <a:rPr lang="zh-TW" altLang="en-US" dirty="0"/>
              <a:t>結束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AD3452-05DD-408B-EFFA-3E7412567AA1}"/>
              </a:ext>
            </a:extLst>
          </p:cNvPr>
          <p:cNvSpPr txBox="1"/>
          <p:nvPr/>
        </p:nvSpPr>
        <p:spPr>
          <a:xfrm>
            <a:off x="931718" y="449303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46065C9-C9CD-8333-5836-AE9430A70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18" y="5054955"/>
            <a:ext cx="2819794" cy="7049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5051E70-71C8-8D17-BF8B-12EBF898A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891" y="4862363"/>
            <a:ext cx="3238952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2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913DF34-0814-D6BE-E9D0-4934E17ED6FC}"/>
              </a:ext>
            </a:extLst>
          </p:cNvPr>
          <p:cNvSpPr txBox="1"/>
          <p:nvPr/>
        </p:nvSpPr>
        <p:spPr>
          <a:xfrm>
            <a:off x="945573" y="822960"/>
            <a:ext cx="884682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1.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請輸入一個數字，並輸出其為偶數或奇數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'Pls input num: 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 is even'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 is odd’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2.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請依序輸入五個數字，並輸出其為偶數或奇數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(for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while)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for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'Pls input num: 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 is even'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 is odd'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3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2988C56-953F-7DBE-CF7B-702C4C5C8C49}"/>
              </a:ext>
            </a:extLst>
          </p:cNvPr>
          <p:cNvSpPr txBox="1"/>
          <p:nvPr/>
        </p:nvSpPr>
        <p:spPr>
          <a:xfrm>
            <a:off x="912321" y="257667"/>
            <a:ext cx="819842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2.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請依序輸入五個數字，並輸出其為偶數或奇數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(for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while)</a:t>
            </a: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while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'Pls input num: 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 is even'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 is odd'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9230C57-65A5-1989-6C09-0EFAE6D1E61A}"/>
              </a:ext>
            </a:extLst>
          </p:cNvPr>
          <p:cNvSpPr txBox="1"/>
          <p:nvPr/>
        </p:nvSpPr>
        <p:spPr>
          <a:xfrm>
            <a:off x="912321" y="3507936"/>
            <a:ext cx="98194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3.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請依序輸入數字，並輸出其為偶數或奇數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輸入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break -&gt;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結束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'Pls input num: 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'break'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 is even'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 is odd'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'Pls input num: 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'End'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26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87BA493-E23C-6255-24D3-DDFDC12EAEB9}"/>
              </a:ext>
            </a:extLst>
          </p:cNvPr>
          <p:cNvSpPr txBox="1"/>
          <p:nvPr/>
        </p:nvSpPr>
        <p:spPr>
          <a:xfrm>
            <a:off x="912321" y="764532"/>
            <a:ext cx="943702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 err="1"/>
              <a:t>Eeercise</a:t>
            </a:r>
            <a:r>
              <a:rPr lang="en-US" altLang="zh-TW" dirty="0"/>
              <a:t> #3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1. </a:t>
            </a:r>
            <a:r>
              <a:rPr lang="zh-TW" altLang="en-US" dirty="0"/>
              <a:t>透過 </a:t>
            </a:r>
            <a:r>
              <a:rPr lang="en-US" altLang="zh-TW" dirty="0"/>
              <a:t>for loop </a:t>
            </a:r>
            <a:r>
              <a:rPr lang="zh-TW" altLang="en-US" dirty="0"/>
              <a:t>計算</a:t>
            </a:r>
            <a:r>
              <a:rPr lang="en-US" altLang="zh-TW" dirty="0"/>
              <a:t>1~100</a:t>
            </a:r>
            <a:r>
              <a:rPr lang="zh-TW" altLang="en-US" dirty="0"/>
              <a:t>的和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2. </a:t>
            </a:r>
            <a:r>
              <a:rPr lang="zh-TW" altLang="en-US" dirty="0"/>
              <a:t>透過 </a:t>
            </a:r>
            <a:r>
              <a:rPr lang="en-US" altLang="zh-TW" dirty="0"/>
              <a:t>while loop </a:t>
            </a:r>
            <a:r>
              <a:rPr lang="zh-TW" altLang="en-US" dirty="0"/>
              <a:t>計算</a:t>
            </a:r>
            <a:r>
              <a:rPr lang="en-US" altLang="zh-TW" dirty="0"/>
              <a:t>1~100</a:t>
            </a:r>
            <a:r>
              <a:rPr lang="zh-TW" altLang="en-US" dirty="0"/>
              <a:t>的和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3. </a:t>
            </a:r>
            <a:r>
              <a:rPr lang="zh-TW" altLang="en-US" dirty="0"/>
              <a:t>透過 </a:t>
            </a:r>
            <a:r>
              <a:rPr lang="en-US" altLang="zh-TW" dirty="0"/>
              <a:t>while loop </a:t>
            </a:r>
            <a:r>
              <a:rPr lang="zh-TW" altLang="en-US" dirty="0"/>
              <a:t>計算</a:t>
            </a:r>
            <a:r>
              <a:rPr lang="en-US" altLang="zh-TW" dirty="0"/>
              <a:t>1~100</a:t>
            </a:r>
            <a:r>
              <a:rPr lang="zh-TW" altLang="en-US" dirty="0"/>
              <a:t>且公差</a:t>
            </a:r>
            <a:r>
              <a:rPr lang="en-US" altLang="zh-TW" dirty="0"/>
              <a:t>(d)</a:t>
            </a:r>
            <a:r>
              <a:rPr lang="zh-TW" altLang="en-US" dirty="0"/>
              <a:t>為</a:t>
            </a:r>
            <a:r>
              <a:rPr lang="en-US" altLang="zh-TW" dirty="0"/>
              <a:t>2</a:t>
            </a:r>
            <a:r>
              <a:rPr lang="zh-TW" altLang="en-US" dirty="0"/>
              <a:t>的和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AD3452-05DD-408B-EFFA-3E7412567AA1}"/>
              </a:ext>
            </a:extLst>
          </p:cNvPr>
          <p:cNvSpPr txBox="1"/>
          <p:nvPr/>
        </p:nvSpPr>
        <p:spPr>
          <a:xfrm>
            <a:off x="931718" y="449303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07CFFB4-1314-146E-D0C3-69E987188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05" y="4978653"/>
            <a:ext cx="2819794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4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913DF34-0814-D6BE-E9D0-4934E17ED6FC}"/>
              </a:ext>
            </a:extLst>
          </p:cNvPr>
          <p:cNvSpPr txBox="1"/>
          <p:nvPr/>
        </p:nvSpPr>
        <p:spPr>
          <a:xfrm>
            <a:off x="912322" y="518266"/>
            <a:ext cx="884682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1.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透過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 loop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計算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1~100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的和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Sum:'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2.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透過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while loop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計算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1~100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的和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Sum:'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3.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透過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while loop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計算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1~100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且公差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(d)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為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的和</a:t>
            </a: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Sum:'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55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87BA493-E23C-6255-24D3-DDFDC12EAEB9}"/>
              </a:ext>
            </a:extLst>
          </p:cNvPr>
          <p:cNvSpPr txBox="1"/>
          <p:nvPr/>
        </p:nvSpPr>
        <p:spPr>
          <a:xfrm>
            <a:off x="912321" y="764532"/>
            <a:ext cx="9437023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#4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1. </a:t>
            </a:r>
            <a:r>
              <a:rPr lang="zh-TW" altLang="en-US" dirty="0"/>
              <a:t>請使用者先輸入兩個整數 </a:t>
            </a:r>
            <a:r>
              <a:rPr lang="en-US" altLang="zh-TW" dirty="0"/>
              <a:t>begin</a:t>
            </a:r>
            <a:r>
              <a:rPr lang="zh-TW" altLang="en-US" dirty="0"/>
              <a:t>、</a:t>
            </a:r>
            <a:r>
              <a:rPr lang="en-US" altLang="zh-TW" dirty="0"/>
              <a:t>end</a:t>
            </a:r>
            <a:r>
              <a:rPr lang="zh-TW" altLang="en-US" dirty="0"/>
              <a:t>，並輸出介於 </a:t>
            </a:r>
            <a:r>
              <a:rPr lang="en-US" altLang="zh-TW" dirty="0"/>
              <a:t>begin</a:t>
            </a:r>
            <a:r>
              <a:rPr lang="zh-TW" altLang="en-US" dirty="0"/>
              <a:t>、</a:t>
            </a:r>
            <a:r>
              <a:rPr lang="en-US" altLang="zh-TW" dirty="0"/>
              <a:t>end </a:t>
            </a:r>
            <a:r>
              <a:rPr lang="zh-TW" altLang="en-US" dirty="0"/>
              <a:t>之間的整數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/>
              <a:t>begin</a:t>
            </a:r>
            <a:r>
              <a:rPr lang="zh-TW" altLang="en-US" dirty="0"/>
              <a:t>、</a:t>
            </a:r>
            <a:r>
              <a:rPr lang="en-US" altLang="zh-TW" dirty="0"/>
              <a:t>end)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2. </a:t>
            </a:r>
            <a:r>
              <a:rPr lang="zh-TW" altLang="en-US" dirty="0"/>
              <a:t>算出以 </a:t>
            </a:r>
            <a:r>
              <a:rPr lang="en-US" altLang="zh-TW" dirty="0"/>
              <a:t>begin </a:t>
            </a:r>
            <a:r>
              <a:rPr lang="zh-TW" altLang="en-US" dirty="0"/>
              <a:t>作為 </a:t>
            </a:r>
            <a:r>
              <a:rPr lang="en-US" altLang="zh-TW" dirty="0"/>
              <a:t>a1(</a:t>
            </a:r>
            <a:r>
              <a:rPr lang="zh-TW" altLang="en-US" dirty="0"/>
              <a:t>首項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end </a:t>
            </a:r>
            <a:r>
              <a:rPr lang="zh-TW" altLang="en-US" dirty="0"/>
              <a:t>作為 </a:t>
            </a:r>
            <a:r>
              <a:rPr lang="en-US" altLang="zh-TW" dirty="0"/>
              <a:t>an(</a:t>
            </a:r>
            <a:r>
              <a:rPr lang="zh-TW" altLang="en-US" dirty="0"/>
              <a:t>末項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d(</a:t>
            </a:r>
            <a:r>
              <a:rPr lang="zh-TW" altLang="en-US" dirty="0"/>
              <a:t>公差</a:t>
            </a:r>
            <a:r>
              <a:rPr lang="en-US" altLang="zh-TW" dirty="0"/>
              <a:t>)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/>
              <a:t>的等差數列之和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AD3452-05DD-408B-EFFA-3E7412567AA1}"/>
              </a:ext>
            </a:extLst>
          </p:cNvPr>
          <p:cNvSpPr txBox="1"/>
          <p:nvPr/>
        </p:nvSpPr>
        <p:spPr>
          <a:xfrm>
            <a:off x="931718" y="449303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560A2A1-F448-3919-9EF8-361AC736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48" y="4862363"/>
            <a:ext cx="1322539" cy="183286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9C2FE44-38D3-FB9A-7EAF-29F81571D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41" y="4862363"/>
            <a:ext cx="1608055" cy="184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3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285</TotalTime>
  <Words>1264</Words>
  <Application>Microsoft Office PowerPoint</Application>
  <PresentationFormat>寬螢幕</PresentationFormat>
  <Paragraphs>177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翔崴 柯</dc:creator>
  <cp:lastModifiedBy>翔崴 柯</cp:lastModifiedBy>
  <cp:revision>14</cp:revision>
  <dcterms:created xsi:type="dcterms:W3CDTF">2023-02-23T11:26:40Z</dcterms:created>
  <dcterms:modified xsi:type="dcterms:W3CDTF">2023-05-16T16:01:54Z</dcterms:modified>
</cp:coreProperties>
</file>