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9" r:id="rId4"/>
    <p:sldId id="258" r:id="rId5"/>
    <p:sldId id="263" r:id="rId6"/>
    <p:sldId id="260" r:id="rId7"/>
    <p:sldId id="261" r:id="rId8"/>
    <p:sldId id="264" r:id="rId9"/>
    <p:sldId id="265" r:id="rId10"/>
    <p:sldId id="276" r:id="rId11"/>
    <p:sldId id="266" r:id="rId12"/>
    <p:sldId id="272" r:id="rId13"/>
    <p:sldId id="26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82" y="-18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74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48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19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02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56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88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80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89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417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73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B0AF-6AD2-4AD3-91FA-3527F153F898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43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B0AF-6AD2-4AD3-91FA-3527F153F898}" type="datetimeFigureOut">
              <a:rPr lang="zh-TW" altLang="en-US" smtClean="0"/>
              <a:t>2023/3/29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1E257-0447-42D8-8350-27E33A72F5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33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1A5B881D-86A8-AF80-E604-9671096C3359}"/>
              </a:ext>
            </a:extLst>
          </p:cNvPr>
          <p:cNvSpPr txBox="1"/>
          <p:nvPr/>
        </p:nvSpPr>
        <p:spPr>
          <a:xfrm>
            <a:off x="3431081" y="1707511"/>
            <a:ext cx="609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GN420</a:t>
            </a:r>
            <a:r>
              <a:rPr kumimoji="0" lang="zh-TW" alt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新細明體" panose="02020500000000000000" pitchFamily="18" charset="-120"/>
                <a:cs typeface="+mj-cs"/>
              </a:rPr>
              <a:t> 練習題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E33B10-63E2-0DA2-5D0E-DC29732D1FD9}"/>
              </a:ext>
            </a:extLst>
          </p:cNvPr>
          <p:cNvSpPr txBox="1"/>
          <p:nvPr/>
        </p:nvSpPr>
        <p:spPr>
          <a:xfrm>
            <a:off x="2741123" y="3004268"/>
            <a:ext cx="609738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範圍 </a:t>
            </a:r>
            <a:r>
              <a:rPr kumimoji="0" lang="en-US" altLang="zh-TW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zh-TW" altLang="en-US" sz="2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8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For</a:t>
            </a:r>
            <a:r>
              <a:rPr lang="zh-TW" altLang="en-US" sz="2800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rPr>
              <a:t> 迴圈</a:t>
            </a:r>
            <a:endParaRPr kumimoji="0" lang="en-US" altLang="zh-TW" sz="2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00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ACA90678-40E7-BF88-9E2F-269C98DEF4F1}"/>
              </a:ext>
            </a:extLst>
          </p:cNvPr>
          <p:cNvSpPr txBox="1"/>
          <p:nvPr/>
        </p:nvSpPr>
        <p:spPr>
          <a:xfrm>
            <a:off x="862445" y="234460"/>
            <a:ext cx="895367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輸出小於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的數字有哪些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由小到大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smaller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'smaller: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smaller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4.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輸出等於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的數字有幾個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'equal_num:'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5.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將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smaller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bigger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進行合併，並輸出其結果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sort_num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smaller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bigger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sort_num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521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9C55FE-BA3A-0262-B1A2-8BDBCA6078B0}"/>
              </a:ext>
            </a:extLst>
          </p:cNvPr>
          <p:cNvSpPr txBox="1"/>
          <p:nvPr/>
        </p:nvSpPr>
        <p:spPr>
          <a:xfrm>
            <a:off x="912322" y="764532"/>
            <a:ext cx="88468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#5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請使用者輸入一串資料，並將其存入 </a:t>
            </a:r>
            <a:r>
              <a:rPr lang="en-US" altLang="zh-TW" dirty="0" err="1"/>
              <a:t>mydata</a:t>
            </a:r>
            <a:r>
              <a:rPr lang="en-US" altLang="zh-TW" dirty="0"/>
              <a:t> </a:t>
            </a:r>
            <a:r>
              <a:rPr lang="zh-TW" altLang="en-US" dirty="0"/>
              <a:t>中，透過 </a:t>
            </a:r>
            <a:r>
              <a:rPr lang="en-US" altLang="zh-TW" dirty="0"/>
              <a:t>for </a:t>
            </a:r>
            <a:r>
              <a:rPr lang="zh-TW" altLang="en-US" dirty="0"/>
              <a:t>迴圈與 字典 </a:t>
            </a:r>
            <a:r>
              <a:rPr lang="en-US" altLang="zh-TW" dirty="0"/>
              <a:t>dictionary </a:t>
            </a:r>
            <a:r>
              <a:rPr lang="zh-TW" altLang="en-US" dirty="0"/>
              <a:t>統計 </a:t>
            </a:r>
            <a:r>
              <a:rPr lang="en-US" altLang="zh-TW" dirty="0" err="1"/>
              <a:t>mydata</a:t>
            </a:r>
            <a:r>
              <a:rPr lang="en-US" altLang="zh-TW" dirty="0"/>
              <a:t> </a:t>
            </a:r>
            <a:r>
              <a:rPr lang="zh-TW" altLang="en-US" dirty="0"/>
              <a:t>內的字元各有多少個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8B8726-5398-41C1-7AF2-F14E4C042D21}"/>
              </a:ext>
            </a:extLst>
          </p:cNvPr>
          <p:cNvSpPr txBox="1"/>
          <p:nvPr/>
        </p:nvSpPr>
        <p:spPr>
          <a:xfrm>
            <a:off x="978824" y="450841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0E1125-5792-09D1-B502-C4026A00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02" y="5138446"/>
            <a:ext cx="11164858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22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27C814-631B-FB52-96F8-26B397BAF0B6}"/>
              </a:ext>
            </a:extLst>
          </p:cNvPr>
          <p:cNvSpPr txBox="1"/>
          <p:nvPr/>
        </p:nvSpPr>
        <p:spPr>
          <a:xfrm>
            <a:off x="912322" y="764532"/>
            <a:ext cx="88468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{}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dictionary:'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783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9C55FE-BA3A-0262-B1A2-8BDBCA6078B0}"/>
              </a:ext>
            </a:extLst>
          </p:cNvPr>
          <p:cNvSpPr txBox="1"/>
          <p:nvPr/>
        </p:nvSpPr>
        <p:spPr>
          <a:xfrm>
            <a:off x="912321" y="764532"/>
            <a:ext cx="1104852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#6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來透過程式求出 </a:t>
            </a:r>
            <a:r>
              <a:rPr lang="en-US" altLang="zh-TW" dirty="0"/>
              <a:t>f(x) = 3x^4+2x^2-7x+8 </a:t>
            </a:r>
            <a:r>
              <a:rPr lang="zh-TW" altLang="en-US" dirty="0"/>
              <a:t>的解，</a:t>
            </a:r>
            <a:r>
              <a:rPr lang="en-US" altLang="zh-TW" dirty="0"/>
              <a:t>x</a:t>
            </a:r>
            <a:r>
              <a:rPr lang="zh-TW" altLang="en-US" dirty="0"/>
              <a:t>為使用者自訂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(hint: </a:t>
            </a:r>
            <a:r>
              <a:rPr lang="zh-TW" altLang="en-US" dirty="0"/>
              <a:t>先自訂 </a:t>
            </a:r>
            <a:r>
              <a:rPr lang="en-US" altLang="zh-TW" dirty="0" err="1"/>
              <a:t>coef</a:t>
            </a:r>
            <a:r>
              <a:rPr lang="en-US" altLang="zh-TW" dirty="0"/>
              <a:t> = [3,2,-7,8] </a:t>
            </a:r>
            <a:r>
              <a:rPr lang="en-US" altLang="zh-TW" dirty="0" err="1"/>
              <a:t>expon</a:t>
            </a:r>
            <a:r>
              <a:rPr lang="en-US" altLang="zh-TW" dirty="0"/>
              <a:t> = [4,2,1,0])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8B8726-5398-41C1-7AF2-F14E4C042D21}"/>
              </a:ext>
            </a:extLst>
          </p:cNvPr>
          <p:cNvSpPr txBox="1"/>
          <p:nvPr/>
        </p:nvSpPr>
        <p:spPr>
          <a:xfrm>
            <a:off x="1150823" y="449303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0FF914-0971-B044-82EB-962D27689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23" y="4930853"/>
            <a:ext cx="3372321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02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0F97AE8-F896-22B8-EAEA-CDE63DD6ED0D}"/>
              </a:ext>
            </a:extLst>
          </p:cNvPr>
          <p:cNvSpPr txBox="1"/>
          <p:nvPr/>
        </p:nvSpPr>
        <p:spPr>
          <a:xfrm>
            <a:off x="912322" y="633905"/>
            <a:ext cx="88468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]*(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expon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'f(x):'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887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87BA493-E23C-6255-24D3-DDFDC12EAEB9}"/>
              </a:ext>
            </a:extLst>
          </p:cNvPr>
          <p:cNvSpPr txBox="1"/>
          <p:nvPr/>
        </p:nvSpPr>
        <p:spPr>
          <a:xfrm>
            <a:off x="912321" y="764532"/>
            <a:ext cx="943702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#1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1. </a:t>
            </a:r>
            <a:r>
              <a:rPr lang="zh-TW" altLang="en-US" dirty="0"/>
              <a:t>請使用者先輸入兩個整數 </a:t>
            </a:r>
            <a:r>
              <a:rPr lang="en-US" altLang="zh-TW" dirty="0"/>
              <a:t>begin</a:t>
            </a:r>
            <a:r>
              <a:rPr lang="zh-TW" altLang="en-US" dirty="0"/>
              <a:t>、</a:t>
            </a:r>
            <a:r>
              <a:rPr lang="en-US" altLang="zh-TW" dirty="0"/>
              <a:t>end</a:t>
            </a:r>
            <a:r>
              <a:rPr lang="zh-TW" altLang="en-US" dirty="0"/>
              <a:t>，並輸出介於 </a:t>
            </a:r>
            <a:r>
              <a:rPr lang="en-US" altLang="zh-TW" dirty="0"/>
              <a:t>begin</a:t>
            </a:r>
            <a:r>
              <a:rPr lang="zh-TW" altLang="en-US" dirty="0"/>
              <a:t>、</a:t>
            </a:r>
            <a:r>
              <a:rPr lang="en-US" altLang="zh-TW" dirty="0"/>
              <a:t>end </a:t>
            </a:r>
            <a:r>
              <a:rPr lang="zh-TW" altLang="en-US" dirty="0"/>
              <a:t>之間的整數</a:t>
            </a:r>
            <a:r>
              <a:rPr lang="en-US" altLang="zh-TW" dirty="0"/>
              <a:t>(</a:t>
            </a:r>
            <a:r>
              <a:rPr lang="zh-TW" altLang="en-US" dirty="0"/>
              <a:t>包含</a:t>
            </a:r>
            <a:r>
              <a:rPr lang="en-US" altLang="zh-TW" dirty="0"/>
              <a:t>begin</a:t>
            </a:r>
            <a:r>
              <a:rPr lang="zh-TW" altLang="en-US" dirty="0"/>
              <a:t>、</a:t>
            </a:r>
            <a:r>
              <a:rPr lang="en-US" altLang="zh-TW" dirty="0"/>
              <a:t>end)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2. </a:t>
            </a:r>
            <a:r>
              <a:rPr lang="zh-TW" altLang="en-US" dirty="0"/>
              <a:t>算出以 </a:t>
            </a:r>
            <a:r>
              <a:rPr lang="en-US" altLang="zh-TW" dirty="0"/>
              <a:t>begin </a:t>
            </a:r>
            <a:r>
              <a:rPr lang="zh-TW" altLang="en-US" dirty="0"/>
              <a:t>作為 </a:t>
            </a:r>
            <a:r>
              <a:rPr lang="en-US" altLang="zh-TW" dirty="0"/>
              <a:t>a1</a:t>
            </a:r>
            <a:r>
              <a:rPr lang="zh-TW" altLang="en-US" dirty="0"/>
              <a:t>，</a:t>
            </a:r>
            <a:r>
              <a:rPr lang="en-US" altLang="zh-TW" dirty="0"/>
              <a:t>end </a:t>
            </a:r>
            <a:r>
              <a:rPr lang="zh-TW" altLang="en-US" dirty="0"/>
              <a:t>作為 </a:t>
            </a:r>
            <a:r>
              <a:rPr lang="en-US" altLang="zh-TW" dirty="0"/>
              <a:t>an</a:t>
            </a:r>
            <a:r>
              <a:rPr lang="zh-TW" altLang="en-US" dirty="0"/>
              <a:t>，</a:t>
            </a:r>
            <a:r>
              <a:rPr lang="en-US" altLang="zh-TW" dirty="0"/>
              <a:t>d(</a:t>
            </a:r>
            <a:r>
              <a:rPr lang="zh-TW" altLang="en-US" dirty="0"/>
              <a:t>公差</a:t>
            </a:r>
            <a:r>
              <a:rPr lang="en-US" altLang="zh-TW" dirty="0"/>
              <a:t>)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的等差數列之和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AD3452-05DD-408B-EFFA-3E7412567AA1}"/>
              </a:ext>
            </a:extLst>
          </p:cNvPr>
          <p:cNvSpPr txBox="1"/>
          <p:nvPr/>
        </p:nvSpPr>
        <p:spPr>
          <a:xfrm>
            <a:off x="931718" y="449303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60A2A1-F448-3919-9EF8-361AC736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48" y="4862363"/>
            <a:ext cx="1322539" cy="183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2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913DF34-0814-D6BE-E9D0-4934E17ED6FC}"/>
              </a:ext>
            </a:extLst>
          </p:cNvPr>
          <p:cNvSpPr txBox="1"/>
          <p:nvPr/>
        </p:nvSpPr>
        <p:spPr>
          <a:xfrm>
            <a:off x="912322" y="593083"/>
            <a:ext cx="88468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'Begin: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'End: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Sum:'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24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82B51B2-A912-E01C-E79A-FE9898DFEFE9}"/>
              </a:ext>
            </a:extLst>
          </p:cNvPr>
          <p:cNvSpPr txBox="1"/>
          <p:nvPr/>
        </p:nvSpPr>
        <p:spPr>
          <a:xfrm>
            <a:off x="912322" y="764532"/>
            <a:ext cx="88468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#2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1. </a:t>
            </a:r>
            <a:r>
              <a:rPr lang="zh-TW" altLang="en-US" dirty="0"/>
              <a:t>請使用者輸入要讀取幾筆資料數 </a:t>
            </a:r>
            <a:r>
              <a:rPr lang="en-US" altLang="zh-TW" dirty="0"/>
              <a:t>num</a:t>
            </a:r>
            <a:r>
              <a:rPr lang="zh-TW" altLang="en-US" dirty="0"/>
              <a:t>，並將使用者輸入的資料存進 </a:t>
            </a:r>
            <a:r>
              <a:rPr lang="en-US" altLang="zh-TW" dirty="0" err="1"/>
              <a:t>mydata</a:t>
            </a:r>
            <a:r>
              <a:rPr lang="en-US" altLang="zh-TW" dirty="0"/>
              <a:t> =[] </a:t>
            </a:r>
            <a:r>
              <a:rPr lang="zh-TW" altLang="en-US" dirty="0"/>
              <a:t>中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2. </a:t>
            </a:r>
            <a:r>
              <a:rPr lang="zh-TW" altLang="en-US" dirty="0"/>
              <a:t>將資料從 </a:t>
            </a:r>
            <a:r>
              <a:rPr lang="en-US" altLang="zh-TW" dirty="0" err="1"/>
              <a:t>mydata</a:t>
            </a:r>
            <a:r>
              <a:rPr lang="en-US" altLang="zh-TW" dirty="0"/>
              <a:t> </a:t>
            </a:r>
            <a:r>
              <a:rPr lang="zh-TW" altLang="en-US" dirty="0"/>
              <a:t>中一筆一筆的輸出出來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E2D545-32FF-F015-8104-40C67C698FB4}"/>
              </a:ext>
            </a:extLst>
          </p:cNvPr>
          <p:cNvSpPr txBox="1"/>
          <p:nvPr/>
        </p:nvSpPr>
        <p:spPr>
          <a:xfrm>
            <a:off x="978824" y="450841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DDF13B6-A5C6-AD54-B22E-A8FE0F52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61" y="4990621"/>
            <a:ext cx="4715533" cy="121937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97A2A78-D081-F693-9FC4-A068E27075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798"/>
          <a:stretch/>
        </p:blipFill>
        <p:spPr>
          <a:xfrm>
            <a:off x="1027661" y="4990621"/>
            <a:ext cx="4715533" cy="157184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5FD577D-4EDC-0E73-A0B8-299E3DAD4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61" y="4990621"/>
            <a:ext cx="4715534" cy="184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D6ED710-1170-F8D8-CB0F-982023FF80C0}"/>
              </a:ext>
            </a:extLst>
          </p:cNvPr>
          <p:cNvSpPr txBox="1"/>
          <p:nvPr/>
        </p:nvSpPr>
        <p:spPr>
          <a:xfrm>
            <a:off x="912322" y="764532"/>
            <a:ext cx="88468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'num: ‘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+=[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)+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 Input </a:t>
            </a:r>
            <a:r>
              <a:rPr lang="en-US" altLang="zh-TW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‘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22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1F483B3-054E-897D-E20D-6658C94909BA}"/>
              </a:ext>
            </a:extLst>
          </p:cNvPr>
          <p:cNvSpPr txBox="1"/>
          <p:nvPr/>
        </p:nvSpPr>
        <p:spPr>
          <a:xfrm>
            <a:off x="912322" y="764532"/>
            <a:ext cx="884682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#3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請使用者輸入一個整數 </a:t>
            </a:r>
            <a:r>
              <a:rPr lang="en-US" altLang="zh-TW" dirty="0"/>
              <a:t>n</a:t>
            </a:r>
            <a:r>
              <a:rPr lang="zh-TW" altLang="en-US" dirty="0"/>
              <a:t>，並透過 </a:t>
            </a:r>
            <a:r>
              <a:rPr lang="en-US" altLang="zh-TW" dirty="0"/>
              <a:t>n </a:t>
            </a:r>
            <a:r>
              <a:rPr lang="zh-TW" altLang="en-US" dirty="0"/>
              <a:t>繪製一個 </a:t>
            </a:r>
            <a:r>
              <a:rPr lang="en-US" altLang="zh-TW" dirty="0"/>
              <a:t>n*n </a:t>
            </a:r>
            <a:r>
              <a:rPr lang="zh-TW" altLang="en-US" dirty="0"/>
              <a:t>的直角三角形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E25E96-DC49-B3C9-77B9-466A222E41A6}"/>
              </a:ext>
            </a:extLst>
          </p:cNvPr>
          <p:cNvSpPr txBox="1"/>
          <p:nvPr/>
        </p:nvSpPr>
        <p:spPr>
          <a:xfrm>
            <a:off x="978824" y="3961409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5B239B3-0F2C-0B41-FF43-29921349F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6"/>
          <a:stretch/>
        </p:blipFill>
        <p:spPr>
          <a:xfrm>
            <a:off x="1052599" y="4438997"/>
            <a:ext cx="3915321" cy="179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2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3C739A3-CA01-7A3C-E719-F3437B18076D}"/>
              </a:ext>
            </a:extLst>
          </p:cNvPr>
          <p:cNvSpPr txBox="1"/>
          <p:nvPr/>
        </p:nvSpPr>
        <p:spPr>
          <a:xfrm>
            <a:off x="912321" y="754552"/>
            <a:ext cx="110565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'n: ‘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pt-BR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star_num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star_num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'*'</a:t>
            </a:r>
            <a:r>
              <a:rPr lang="pt-BR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851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9C55FE-BA3A-0262-B1A2-8BDBCA6078B0}"/>
              </a:ext>
            </a:extLst>
          </p:cNvPr>
          <p:cNvSpPr txBox="1"/>
          <p:nvPr/>
        </p:nvSpPr>
        <p:spPr>
          <a:xfrm>
            <a:off x="912322" y="764532"/>
            <a:ext cx="884682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TW" dirty="0"/>
              <a:t>Exercise #4</a:t>
            </a:r>
          </a:p>
          <a:p>
            <a:pPr>
              <a:spcBef>
                <a:spcPts val="1200"/>
              </a:spcBef>
            </a:pPr>
            <a:r>
              <a:rPr lang="zh-TW" altLang="en-US" dirty="0"/>
              <a:t>請先定義一個 </a:t>
            </a:r>
            <a:r>
              <a:rPr lang="en-US" altLang="zh-TW" dirty="0" err="1"/>
              <a:t>num_list</a:t>
            </a:r>
            <a:r>
              <a:rPr lang="en-US" altLang="zh-TW" dirty="0"/>
              <a:t> = [2,8,1,4,5,11,3,7,10,9]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1. </a:t>
            </a:r>
            <a:r>
              <a:rPr lang="zh-TW" altLang="en-US" dirty="0"/>
              <a:t>請使用者輸入一個整數 </a:t>
            </a:r>
            <a:r>
              <a:rPr lang="en-US" altLang="zh-TW" dirty="0"/>
              <a:t>num</a:t>
            </a:r>
            <a:r>
              <a:rPr lang="zh-TW" altLang="en-US" dirty="0"/>
              <a:t>，並透過此整數將 </a:t>
            </a:r>
            <a:r>
              <a:rPr lang="en-US" altLang="zh-TW" dirty="0" err="1"/>
              <a:t>num_list</a:t>
            </a:r>
            <a:r>
              <a:rPr lang="en-US" altLang="zh-TW" dirty="0"/>
              <a:t> </a:t>
            </a:r>
            <a:r>
              <a:rPr lang="zh-TW" altLang="en-US" dirty="0"/>
              <a:t>進行分割，將其分割成大於、小於、等於 </a:t>
            </a:r>
            <a:r>
              <a:rPr lang="en-US" altLang="zh-TW" dirty="0"/>
              <a:t>num </a:t>
            </a:r>
            <a:r>
              <a:rPr lang="zh-TW" altLang="en-US" dirty="0"/>
              <a:t>的</a:t>
            </a:r>
            <a:r>
              <a:rPr lang="en-US" altLang="zh-TW" dirty="0"/>
              <a:t>list(bigger</a:t>
            </a:r>
            <a:r>
              <a:rPr lang="zh-TW" altLang="en-US" dirty="0"/>
              <a:t>、</a:t>
            </a:r>
            <a:r>
              <a:rPr lang="en-US" altLang="zh-TW" dirty="0"/>
              <a:t>smaller</a:t>
            </a:r>
            <a:r>
              <a:rPr lang="zh-TW" altLang="en-US" dirty="0"/>
              <a:t>、</a:t>
            </a:r>
            <a:r>
              <a:rPr lang="en-US" altLang="zh-TW" dirty="0"/>
              <a:t>equal)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2. </a:t>
            </a:r>
            <a:r>
              <a:rPr lang="zh-TW" altLang="en-US" dirty="0"/>
              <a:t>輸出大於 </a:t>
            </a:r>
            <a:r>
              <a:rPr lang="en-US" altLang="zh-TW" dirty="0"/>
              <a:t>num </a:t>
            </a:r>
            <a:r>
              <a:rPr lang="zh-TW" altLang="en-US" dirty="0"/>
              <a:t>的數字有那些</a:t>
            </a:r>
            <a:r>
              <a:rPr lang="en-US" altLang="zh-TW" dirty="0"/>
              <a:t>(</a:t>
            </a:r>
            <a:r>
              <a:rPr lang="zh-TW" altLang="en-US" dirty="0"/>
              <a:t>由小到大</a:t>
            </a:r>
            <a:r>
              <a:rPr lang="en-US" altLang="zh-TW" dirty="0"/>
              <a:t>)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3. </a:t>
            </a:r>
            <a:r>
              <a:rPr lang="zh-TW" altLang="en-US" dirty="0"/>
              <a:t>輸出小於 </a:t>
            </a:r>
            <a:r>
              <a:rPr lang="en-US" altLang="zh-TW" dirty="0"/>
              <a:t>num </a:t>
            </a:r>
            <a:r>
              <a:rPr lang="zh-TW" altLang="en-US" dirty="0"/>
              <a:t>的數字有哪些</a:t>
            </a:r>
            <a:r>
              <a:rPr lang="en-US" altLang="zh-TW" dirty="0"/>
              <a:t>(</a:t>
            </a:r>
            <a:r>
              <a:rPr lang="zh-TW" altLang="en-US" dirty="0"/>
              <a:t>由小到大</a:t>
            </a:r>
            <a:r>
              <a:rPr lang="en-US" altLang="zh-TW" dirty="0"/>
              <a:t>)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4. </a:t>
            </a:r>
            <a:r>
              <a:rPr lang="zh-TW" altLang="en-US" dirty="0"/>
              <a:t>輸出等於 </a:t>
            </a:r>
            <a:r>
              <a:rPr lang="en-US" altLang="zh-TW" dirty="0"/>
              <a:t>num </a:t>
            </a:r>
            <a:r>
              <a:rPr lang="zh-TW" altLang="en-US" dirty="0"/>
              <a:t>的數字有幾個</a:t>
            </a:r>
          </a:p>
          <a:p>
            <a:pPr>
              <a:spcBef>
                <a:spcPts val="1200"/>
              </a:spcBef>
            </a:pPr>
            <a:r>
              <a:rPr lang="en-US" altLang="zh-TW" dirty="0"/>
              <a:t>5. </a:t>
            </a:r>
            <a:r>
              <a:rPr lang="zh-TW" altLang="en-US" dirty="0"/>
              <a:t>將 </a:t>
            </a:r>
            <a:r>
              <a:rPr lang="en-US" altLang="zh-TW" dirty="0"/>
              <a:t>smaller</a:t>
            </a:r>
            <a:r>
              <a:rPr lang="zh-TW" altLang="en-US" dirty="0"/>
              <a:t>、</a:t>
            </a:r>
            <a:r>
              <a:rPr lang="en-US" altLang="zh-TW" dirty="0"/>
              <a:t>equal</a:t>
            </a:r>
            <a:r>
              <a:rPr lang="zh-TW" altLang="en-US" dirty="0"/>
              <a:t>、</a:t>
            </a:r>
            <a:r>
              <a:rPr lang="en-US" altLang="zh-TW" dirty="0"/>
              <a:t>bigger </a:t>
            </a:r>
            <a:r>
              <a:rPr lang="zh-TW" altLang="en-US" dirty="0"/>
              <a:t>進行合併，並輸出其結果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8B8726-5398-41C1-7AF2-F14E4C042D21}"/>
              </a:ext>
            </a:extLst>
          </p:cNvPr>
          <p:cNvSpPr txBox="1"/>
          <p:nvPr/>
        </p:nvSpPr>
        <p:spPr>
          <a:xfrm>
            <a:off x="7861762" y="3149512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Output: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21CEE13-F7EB-BF8B-9ED2-EF5B39AA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686" y="3518844"/>
            <a:ext cx="3786448" cy="311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0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27C814-631B-FB52-96F8-26B397BAF0B6}"/>
              </a:ext>
            </a:extLst>
          </p:cNvPr>
          <p:cNvSpPr txBox="1"/>
          <p:nvPr/>
        </p:nvSpPr>
        <p:spPr>
          <a:xfrm>
            <a:off x="862446" y="507996"/>
            <a:ext cx="884682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num_list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請使用者輸入一個整數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，並透過此整數將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num_list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進行分割，將其分割成大於、小於、等於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list(bigger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smaller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equal)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smaller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TW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num_list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smaller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equal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num0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輸出大於 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的數字有那些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TW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由小到大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zh-TW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altLang="zh-TW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'bigger: '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bigger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557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194</TotalTime>
  <Words>769</Words>
  <Application>Microsoft Office PowerPoint</Application>
  <PresentationFormat>寬螢幕</PresentationFormat>
  <Paragraphs>96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翔崴 柯</dc:creator>
  <cp:lastModifiedBy>翔崴 柯</cp:lastModifiedBy>
  <cp:revision>9</cp:revision>
  <dcterms:created xsi:type="dcterms:W3CDTF">2023-02-23T11:26:40Z</dcterms:created>
  <dcterms:modified xsi:type="dcterms:W3CDTF">2023-03-29T12:21:08Z</dcterms:modified>
</cp:coreProperties>
</file>