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66" r:id="rId5"/>
    <p:sldId id="267" r:id="rId6"/>
    <p:sldId id="258" r:id="rId7"/>
    <p:sldId id="263" r:id="rId8"/>
    <p:sldId id="264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function</a:t>
            </a: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F483B3-054E-897D-E20D-6658C94909BA}"/>
              </a:ext>
            </a:extLst>
          </p:cNvPr>
          <p:cNvSpPr txBox="1"/>
          <p:nvPr/>
        </p:nvSpPr>
        <p:spPr>
          <a:xfrm>
            <a:off x="912321" y="764532"/>
            <a:ext cx="988591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#5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定義一個 </a:t>
            </a:r>
            <a:r>
              <a:rPr lang="en-US" altLang="zh-TW" dirty="0" err="1"/>
              <a:t>isPalindromes</a:t>
            </a:r>
            <a:r>
              <a:rPr lang="en-US" altLang="zh-TW" dirty="0"/>
              <a:t> </a:t>
            </a:r>
            <a:r>
              <a:rPr lang="zh-TW" altLang="en-US" dirty="0"/>
              <a:t>函式判斷一段文字是否為回文，並回傳其結果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25E96-DC49-B3C9-77B9-466A222E41A6}"/>
              </a:ext>
            </a:extLst>
          </p:cNvPr>
          <p:cNvSpPr txBox="1"/>
          <p:nvPr/>
        </p:nvSpPr>
        <p:spPr>
          <a:xfrm>
            <a:off x="978824" y="345270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A4B249-CABD-1668-79E2-8D95236B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24" y="4131560"/>
            <a:ext cx="311511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3C739A3-CA01-7A3C-E719-F3437B18076D}"/>
              </a:ext>
            </a:extLst>
          </p:cNvPr>
          <p:cNvSpPr txBox="1"/>
          <p:nvPr/>
        </p:nvSpPr>
        <p:spPr>
          <a:xfrm>
            <a:off x="771006" y="498524"/>
            <a:ext cx="109250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定義一個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isPalindromes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函式判斷一段文字是否為回文，並回傳其結果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isPalindromes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wordList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puppy'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'college'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'wow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wordList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isPalindromes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palindromes'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palindromes'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51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定義一個 </a:t>
            </a:r>
            <a:r>
              <a:rPr lang="en-US" altLang="zh-TW" dirty="0"/>
              <a:t>square </a:t>
            </a:r>
            <a:r>
              <a:rPr lang="zh-TW" altLang="en-US" dirty="0"/>
              <a:t>的函式，參數為 </a:t>
            </a:r>
            <a:r>
              <a:rPr lang="en-US" altLang="zh-TW" dirty="0"/>
              <a:t>num</a:t>
            </a:r>
            <a:r>
              <a:rPr lang="zh-TW" altLang="en-US" dirty="0"/>
              <a:t>，並回傳 </a:t>
            </a:r>
            <a:r>
              <a:rPr lang="en-US" altLang="zh-TW" dirty="0"/>
              <a:t>num </a:t>
            </a:r>
            <a:r>
              <a:rPr lang="zh-TW" altLang="en-US" dirty="0"/>
              <a:t>的平方數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定義一個 </a:t>
            </a:r>
            <a:r>
              <a:rPr lang="en-US" altLang="zh-TW" dirty="0"/>
              <a:t>add </a:t>
            </a:r>
            <a:r>
              <a:rPr lang="zh-TW" altLang="en-US" dirty="0"/>
              <a:t>的函式，參數為 </a:t>
            </a:r>
            <a:r>
              <a:rPr lang="en-US" altLang="zh-TW" dirty="0"/>
              <a:t>num1, num2</a:t>
            </a:r>
            <a:r>
              <a:rPr lang="zh-TW" altLang="en-US" dirty="0"/>
              <a:t>，並回傳兩數之和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3. </a:t>
            </a:r>
            <a:r>
              <a:rPr lang="zh-TW" altLang="en-US" dirty="0"/>
              <a:t>定義一個 </a:t>
            </a:r>
            <a:r>
              <a:rPr lang="en-US" altLang="zh-TW" dirty="0"/>
              <a:t>sqrt </a:t>
            </a:r>
            <a:r>
              <a:rPr lang="zh-TW" altLang="en-US" dirty="0"/>
              <a:t>的函式，參數為 </a:t>
            </a:r>
            <a:r>
              <a:rPr lang="en-US" altLang="zh-TW" dirty="0"/>
              <a:t>num</a:t>
            </a:r>
            <a:r>
              <a:rPr lang="zh-TW" altLang="en-US" dirty="0"/>
              <a:t>，並回傳 </a:t>
            </a:r>
            <a:r>
              <a:rPr lang="en-US" altLang="zh-TW" dirty="0"/>
              <a:t>num </a:t>
            </a:r>
            <a:r>
              <a:rPr lang="zh-TW" altLang="en-US" dirty="0"/>
              <a:t>的平方根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4. </a:t>
            </a:r>
            <a:r>
              <a:rPr lang="zh-TW" altLang="en-US" dirty="0"/>
              <a:t>透過以上三個函式計算出直角三角形之斜邊</a:t>
            </a:r>
            <a:r>
              <a:rPr lang="en-US" altLang="zh-TW" dirty="0"/>
              <a:t>c(</a:t>
            </a:r>
            <a:r>
              <a:rPr lang="zh-TW" altLang="en-US" dirty="0"/>
              <a:t>三邊為</a:t>
            </a:r>
            <a:r>
              <a:rPr lang="en-US" altLang="zh-TW" dirty="0"/>
              <a:t>a, b, c)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064DD1-365B-36D1-8B75-C8F30255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8" y="4996840"/>
            <a:ext cx="164805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764532"/>
            <a:ext cx="88468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定義一個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的函數，參數為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，並回傳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的平方數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定義一個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的函數，參數為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num1, num2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，並回傳兩數之和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定義一個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sqrt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的函數，參數為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，並回傳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的平方根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透過以上三個函式計算出直角三角形之斜邊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三邊為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 b, c)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 a: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 b: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c:'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</a:t>
            </a:r>
            <a:r>
              <a:rPr lang="zh-TW" altLang="en-US" dirty="0"/>
              <a:t>定義一個 </a:t>
            </a:r>
            <a:r>
              <a:rPr lang="en-US" altLang="zh-TW" dirty="0" err="1"/>
              <a:t>isPrime</a:t>
            </a:r>
            <a:r>
              <a:rPr lang="en-US" altLang="zh-TW" dirty="0"/>
              <a:t> </a:t>
            </a:r>
            <a:r>
              <a:rPr lang="zh-TW" altLang="en-US" dirty="0"/>
              <a:t>函式判斷其數字是否為質數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透過 </a:t>
            </a:r>
            <a:r>
              <a:rPr lang="en-US" altLang="zh-TW" dirty="0" err="1"/>
              <a:t>isPrime</a:t>
            </a:r>
            <a:r>
              <a:rPr lang="en-US" altLang="zh-TW" dirty="0"/>
              <a:t> </a:t>
            </a:r>
            <a:r>
              <a:rPr lang="zh-TW" altLang="en-US" dirty="0"/>
              <a:t>將</a:t>
            </a:r>
            <a:r>
              <a:rPr lang="en-US" altLang="zh-TW" dirty="0"/>
              <a:t>1~100</a:t>
            </a:r>
            <a:r>
              <a:rPr lang="zh-TW" altLang="en-US" dirty="0"/>
              <a:t>的質數全部輸出出來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12F547-B0BC-2284-EFF7-F88E186F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8" y="4980048"/>
            <a:ext cx="7573432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764532"/>
            <a:ext cx="88468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定義一個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函式判斷其數字是否為質數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1~100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的質數全部輸出出來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372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#3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解多項式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設計一個函式可以回傳每一個多項式各項的數值</a:t>
            </a:r>
            <a:r>
              <a:rPr lang="en-US" altLang="zh-TW" dirty="0"/>
              <a:t>(ex: 2x^2,x = 1 -&gt; item = 2)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def item(</a:t>
            </a:r>
            <a:r>
              <a:rPr lang="en-US" altLang="zh-TW" dirty="0" err="1"/>
              <a:t>coef,expon,x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68A07F-6096-86AA-E6E7-D581BBEE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60" y="5010330"/>
            <a:ext cx="1457528" cy="56205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F38ACAB-D2A8-5E6D-7DAB-014469CFF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39"/>
          <a:stretch/>
        </p:blipFill>
        <p:spPr>
          <a:xfrm>
            <a:off x="830841" y="2349582"/>
            <a:ext cx="2369351" cy="5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912322" y="764532"/>
            <a:ext cx="8846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Y:'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定義一個 </a:t>
            </a:r>
            <a:r>
              <a:rPr lang="en-US" altLang="zh-TW" dirty="0" err="1"/>
              <a:t>rec_area</a:t>
            </a:r>
            <a:r>
              <a:rPr lang="en-US" altLang="zh-TW" dirty="0"/>
              <a:t> </a:t>
            </a:r>
            <a:r>
              <a:rPr lang="zh-TW" altLang="en-US" dirty="0"/>
              <a:t>函式，參數為</a:t>
            </a:r>
            <a:r>
              <a:rPr lang="en-US" altLang="zh-TW" dirty="0" err="1"/>
              <a:t>x,y</a:t>
            </a:r>
            <a:r>
              <a:rPr lang="zh-TW" altLang="en-US" dirty="0"/>
              <a:t>，並回傳矩形的面積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定義一個 </a:t>
            </a:r>
            <a:r>
              <a:rPr lang="en-US" altLang="zh-TW" dirty="0" err="1"/>
              <a:t>rec_perimeter</a:t>
            </a:r>
            <a:r>
              <a:rPr lang="en-US" altLang="zh-TW" dirty="0"/>
              <a:t> </a:t>
            </a:r>
            <a:r>
              <a:rPr lang="zh-TW" altLang="en-US" dirty="0"/>
              <a:t>函式，參數為</a:t>
            </a:r>
            <a:r>
              <a:rPr lang="en-US" altLang="zh-TW" dirty="0" err="1"/>
              <a:t>x,y</a:t>
            </a:r>
            <a:r>
              <a:rPr lang="zh-TW" altLang="en-US" dirty="0"/>
              <a:t>，並回傳矩形的周長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3. </a:t>
            </a:r>
            <a:r>
              <a:rPr lang="zh-TW" altLang="en-US" dirty="0"/>
              <a:t>自訂一個存放矩形邊長的 </a:t>
            </a:r>
            <a:r>
              <a:rPr lang="en-US" altLang="zh-TW" dirty="0"/>
              <a:t>list </a:t>
            </a:r>
            <a:r>
              <a:rPr lang="zh-TW" altLang="en-US" dirty="0"/>
              <a:t>，並透過定義好的函式來輸出其面積、周長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337788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909291-F7AC-D55F-0C34-FFAF938D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24" y="4083412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定義一個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rec_area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函式，參數為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，並回傳矩形的面積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rec_area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定義一個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rec_perimeter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函式，參數為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，並回傳矩形的周長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rec_perimeter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自訂一個存放矩形邊長的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，並透過定義好的函式來輸出其面積、周長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))]]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Rec'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'area:'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rec_area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'perimeter:'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rec_perimeter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283</TotalTime>
  <Words>864</Words>
  <Application>Microsoft Office PowerPoint</Application>
  <PresentationFormat>寬螢幕</PresentationFormat>
  <Paragraphs>91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8</cp:revision>
  <dcterms:created xsi:type="dcterms:W3CDTF">2023-02-23T11:26:40Z</dcterms:created>
  <dcterms:modified xsi:type="dcterms:W3CDTF">2023-05-22T09:07:11Z</dcterms:modified>
</cp:coreProperties>
</file>