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72" r:id="rId12"/>
    <p:sldId id="267" r:id="rId13"/>
    <p:sldId id="275" r:id="rId14"/>
    <p:sldId id="273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-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串列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請先定義一個空串列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使用者輸入兩個點座標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，將其放入空串列中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求兩端點之距離 </a:t>
            </a:r>
            <a:r>
              <a:rPr lang="en-US" altLang="zh-TW" dirty="0"/>
              <a:t>(hint: float())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4841E3-EF0A-3FBD-7867-53F16AF0B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4" r="19014"/>
          <a:stretch/>
        </p:blipFill>
        <p:spPr>
          <a:xfrm>
            <a:off x="1027661" y="4988382"/>
            <a:ext cx="6048547" cy="12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zh-TW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"Point1: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"Point2: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求兩端點之距離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(hint: float())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diff_X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diff_Y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3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1" y="764532"/>
            <a:ext cx="1104852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#6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請先定義一個字串 </a:t>
            </a:r>
            <a:r>
              <a:rPr lang="en-US" altLang="zh-TW" dirty="0"/>
              <a:t>box = "APPLE,WATERLEMON,WAX APPLE,LEMON,PINEAPPLE"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/>
              <a:t>box </a:t>
            </a:r>
            <a:r>
              <a:rPr lang="zh-TW" altLang="en-US" dirty="0"/>
              <a:t>內的水果轉為小寫，並存進 </a:t>
            </a:r>
            <a:r>
              <a:rPr lang="en-US" altLang="zh-TW" dirty="0"/>
              <a:t>box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"," </a:t>
            </a:r>
            <a:r>
              <a:rPr lang="zh-TW" altLang="en-US" dirty="0"/>
              <a:t>將 </a:t>
            </a:r>
            <a:r>
              <a:rPr lang="en-US" altLang="zh-TW" dirty="0"/>
              <a:t>box </a:t>
            </a:r>
            <a:r>
              <a:rPr lang="zh-TW" altLang="en-US" dirty="0"/>
              <a:t>分割，並將結果存進 </a:t>
            </a:r>
            <a:r>
              <a:rPr lang="en-US" altLang="zh-TW" dirty="0"/>
              <a:t>box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輸出 </a:t>
            </a:r>
            <a:r>
              <a:rPr lang="en-US" altLang="zh-TW" dirty="0"/>
              <a:t>box </a:t>
            </a:r>
            <a:r>
              <a:rPr lang="zh-TW" altLang="en-US" dirty="0"/>
              <a:t>內有多少種水果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en-US" altLang="zh-TW" dirty="0" err="1"/>
              <a:t>inner_bag</a:t>
            </a:r>
            <a:r>
              <a:rPr lang="en-US" altLang="zh-TW" dirty="0"/>
              <a:t> = [“guava”], bag = [“</a:t>
            </a:r>
            <a:r>
              <a:rPr lang="en-US" altLang="zh-TW" dirty="0" err="1"/>
              <a:t>banana”,“orange</a:t>
            </a:r>
            <a:r>
              <a:rPr lang="en-US" altLang="zh-TW" dirty="0"/>
              <a:t>”]</a:t>
            </a:r>
            <a:r>
              <a:rPr lang="zh-TW" altLang="en-US" dirty="0"/>
              <a:t>，將 </a:t>
            </a:r>
            <a:r>
              <a:rPr lang="en-US" altLang="zh-TW" dirty="0" err="1"/>
              <a:t>inner_bag</a:t>
            </a:r>
            <a:r>
              <a:rPr lang="en-US" altLang="zh-TW" dirty="0"/>
              <a:t> </a:t>
            </a:r>
            <a:r>
              <a:rPr lang="zh-TW" altLang="en-US" dirty="0"/>
              <a:t>放入 </a:t>
            </a:r>
            <a:r>
              <a:rPr lang="en-US" altLang="zh-TW" dirty="0"/>
              <a:t>bag </a:t>
            </a:r>
            <a:r>
              <a:rPr lang="zh-TW" altLang="en-US" dirty="0"/>
              <a:t>中，再將 </a:t>
            </a:r>
            <a:r>
              <a:rPr lang="en-US" altLang="zh-TW" dirty="0"/>
              <a:t>bag </a:t>
            </a:r>
            <a:r>
              <a:rPr lang="zh-TW" altLang="en-US" dirty="0"/>
              <a:t>內的水果放入 </a:t>
            </a:r>
            <a:r>
              <a:rPr lang="en-US" altLang="zh-TW" dirty="0"/>
              <a:t>box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將 </a:t>
            </a:r>
            <a:r>
              <a:rPr lang="en-US" altLang="zh-TW" dirty="0" err="1"/>
              <a:t>inner_bag</a:t>
            </a:r>
            <a:r>
              <a:rPr lang="en-US" altLang="zh-TW" dirty="0"/>
              <a:t> </a:t>
            </a:r>
            <a:r>
              <a:rPr lang="zh-TW" altLang="en-US" dirty="0"/>
              <a:t>從 </a:t>
            </a:r>
            <a:r>
              <a:rPr lang="en-US" altLang="zh-TW" dirty="0"/>
              <a:t>box </a:t>
            </a:r>
            <a:r>
              <a:rPr lang="zh-TW" altLang="en-US" dirty="0"/>
              <a:t>中拿掉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(6) box </a:t>
            </a:r>
            <a:r>
              <a:rPr lang="zh-TW" altLang="en-US" dirty="0"/>
              <a:t>中是否有 </a:t>
            </a:r>
            <a:r>
              <a:rPr lang="en-US" altLang="zh-TW" dirty="0"/>
              <a:t>"guava"(True/False)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165678" y="424000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A044E4-A2F2-73EB-7279-BDE215F8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231157" y="4609340"/>
            <a:ext cx="1172968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0F97AE8-F896-22B8-EAEA-CDE63DD6ED0D}"/>
              </a:ext>
            </a:extLst>
          </p:cNvPr>
          <p:cNvSpPr txBox="1"/>
          <p:nvPr/>
        </p:nvSpPr>
        <p:spPr>
          <a:xfrm>
            <a:off x="912322" y="633905"/>
            <a:ext cx="88468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"APPLE,WATERLEMON,WAX APPLE,LEMON,PINEAPPLE"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內的水果轉為小寫，並存進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分割，並將結果存進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內有多少種水果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水果數量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["guava"], bag = ["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banana","orange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放入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bag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中，再將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bag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的水果放入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"guava"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banana"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"bag:"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"box:"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BAFE6FD-6671-F565-F7F0-78763A6E7A53}"/>
              </a:ext>
            </a:extLst>
          </p:cNvPr>
          <p:cNvSpPr txBox="1"/>
          <p:nvPr/>
        </p:nvSpPr>
        <p:spPr>
          <a:xfrm>
            <a:off x="912322" y="633905"/>
            <a:ext cx="8846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中拿掉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(6)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"guava"(True/False)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"guava"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#7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 </a:t>
            </a:r>
            <a:r>
              <a:rPr lang="en-US" altLang="zh-TW" dirty="0"/>
              <a:t>num = [3, 1, 6, 8, 9, 2, 5, 4, 5, 7, 5]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輸入你最愛的數字，並插進 </a:t>
            </a:r>
            <a:r>
              <a:rPr lang="en-US" altLang="zh-TW" dirty="0"/>
              <a:t>num </a:t>
            </a:r>
            <a:r>
              <a:rPr lang="zh-TW" altLang="en-US" dirty="0"/>
              <a:t>中第一個位置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計算 </a:t>
            </a:r>
            <a:r>
              <a:rPr lang="en-US" altLang="zh-TW" dirty="0"/>
              <a:t>num </a:t>
            </a:r>
            <a:r>
              <a:rPr lang="zh-TW" altLang="en-US" dirty="0"/>
              <a:t>中有幾個 </a:t>
            </a:r>
            <a:r>
              <a:rPr lang="en-US" altLang="zh-TW" dirty="0"/>
              <a:t>5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由小到大排序，並存進</a:t>
            </a:r>
            <a:r>
              <a:rPr lang="en-US" altLang="zh-TW" dirty="0"/>
              <a:t>num_sorted1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由大到小排序，並存進</a:t>
            </a:r>
            <a:r>
              <a:rPr lang="en-US" altLang="zh-TW" dirty="0"/>
              <a:t>num_sorted2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本身由小到大排序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(6)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本身由大到小排序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388A36-2B5A-2187-997B-E004D1E3D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4"/>
          <a:stretch/>
        </p:blipFill>
        <p:spPr>
          <a:xfrm>
            <a:off x="1027661" y="4945932"/>
            <a:ext cx="673657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242018"/>
            <a:ext cx="884682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輸入你最愛的數字，並插進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中第一個位置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favorite number: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中有幾個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由小到大排序，並存進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num_sorted1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"num_sorted1:"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由大到小排序</a:t>
            </a:r>
            <a:r>
              <a:rPr lang="zh-TW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num_sorted2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"num_sorted2:"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本身由小到大排序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num:"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(6)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本身由大到小排序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num:"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請先定義一個字串 </a:t>
            </a:r>
            <a:r>
              <a:rPr lang="en-US" altLang="zh-TW" dirty="0" err="1"/>
              <a:t>my_str</a:t>
            </a:r>
            <a:r>
              <a:rPr lang="en-US" altLang="zh-TW" dirty="0"/>
              <a:t> = "</a:t>
            </a:r>
            <a:r>
              <a:rPr lang="en-US" altLang="zh-TW" dirty="0" err="1"/>
              <a:t>i</a:t>
            </a:r>
            <a:r>
              <a:rPr lang="en-US" altLang="zh-TW" dirty="0"/>
              <a:t> LIKE PYTHON!"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"I like python!"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" "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進行分割，並將結果存進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透過分割後的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輸出 </a:t>
            </a:r>
            <a:r>
              <a:rPr lang="en-US" altLang="zh-TW" dirty="0"/>
              <a:t>"python! great!"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將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['Everyone', 'likes', 'python!']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透過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"Everyone likes python!"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7F7240-F34D-8D03-5F2C-D0467255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0" b="20864"/>
          <a:stretch/>
        </p:blipFill>
        <p:spPr>
          <a:xfrm>
            <a:off x="1027661" y="4990622"/>
            <a:ext cx="4715533" cy="9197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6906EA-E7F0-7EB4-EF6A-2CDA352D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9"/>
          <a:stretch/>
        </p:blipFill>
        <p:spPr>
          <a:xfrm>
            <a:off x="1027661" y="4990622"/>
            <a:ext cx="471553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93083"/>
            <a:ext cx="88468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LIKE PYTHON!"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like python!"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swapcase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進行分割，並將結果存進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透過分割後的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"python! great!"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"great!"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['Everyone', 'likes', 'python!']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"Everyone"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"likes"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"Everyone likes python!"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請使用者輸入一串文字，並存進</a:t>
            </a:r>
            <a:r>
              <a:rPr lang="en-US" altLang="zh-TW" dirty="0"/>
              <a:t>word</a:t>
            </a:r>
            <a:endParaRPr lang="zh-TW" altLang="en-US" dirty="0"/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請將 </a:t>
            </a:r>
            <a:r>
              <a:rPr lang="en-US" altLang="zh-TW" dirty="0"/>
              <a:t>word </a:t>
            </a:r>
            <a:r>
              <a:rPr lang="zh-TW" altLang="en-US" dirty="0"/>
              <a:t>轉為 </a:t>
            </a:r>
            <a:r>
              <a:rPr lang="en-US" altLang="zh-TW" dirty="0"/>
              <a:t>list </a:t>
            </a:r>
            <a:r>
              <a:rPr lang="zh-TW" altLang="en-US" dirty="0"/>
              <a:t>並判斷 </a:t>
            </a:r>
            <a:r>
              <a:rPr lang="en-US" altLang="zh-TW" dirty="0"/>
              <a:t>word </a:t>
            </a:r>
            <a:r>
              <a:rPr lang="zh-TW" altLang="en-US" dirty="0"/>
              <a:t>中有多少英文字母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word </a:t>
            </a:r>
            <a:r>
              <a:rPr lang="zh-TW" altLang="en-US" dirty="0"/>
              <a:t>中有沒有 </a:t>
            </a:r>
            <a:r>
              <a:rPr lang="en-US" altLang="zh-TW" dirty="0"/>
              <a:t>'a' </a:t>
            </a:r>
            <a:r>
              <a:rPr lang="zh-TW" altLang="en-US" dirty="0"/>
              <a:t>字母</a:t>
            </a:r>
            <a:r>
              <a:rPr lang="en-US" altLang="zh-TW" dirty="0"/>
              <a:t>(True/False)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輸出 </a:t>
            </a:r>
            <a:r>
              <a:rPr lang="en-US" altLang="zh-TW" dirty="0"/>
              <a:t>word </a:t>
            </a:r>
            <a:r>
              <a:rPr lang="zh-TW" altLang="en-US" dirty="0"/>
              <a:t>中開頭、結尾的英文字母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透過 </a:t>
            </a:r>
            <a:r>
              <a:rPr lang="en-US" altLang="zh-TW" dirty="0"/>
              <a:t>[] </a:t>
            </a:r>
            <a:r>
              <a:rPr lang="zh-TW" altLang="en-US" dirty="0"/>
              <a:t>將你的 </a:t>
            </a:r>
            <a:r>
              <a:rPr lang="en-US" altLang="zh-TW" dirty="0"/>
              <a:t>word </a:t>
            </a:r>
            <a:r>
              <a:rPr lang="zh-TW" altLang="en-US" dirty="0"/>
              <a:t>改為新的單字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F13B6-A5C6-AD54-B22E-A8FE0F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4715533" cy="1219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7A2A78-D081-F693-9FC4-A068E2707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98"/>
          <a:stretch/>
        </p:blipFill>
        <p:spPr>
          <a:xfrm>
            <a:off x="1027661" y="4990621"/>
            <a:ext cx="471553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word: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轉為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並判斷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中有多少英文字母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中有沒有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字母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中開頭、結尾的英文字母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將你的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改為新的單字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請先定義一個串列 </a:t>
            </a:r>
            <a:r>
              <a:rPr lang="en-US" altLang="zh-TW" dirty="0"/>
              <a:t>info = ["Ted", "student", 18, "1120000", ["Dad", "Mom", "Dog"]]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請將 </a:t>
            </a:r>
            <a:r>
              <a:rPr lang="en-US" altLang="zh-TW" dirty="0"/>
              <a:t>info </a:t>
            </a:r>
            <a:r>
              <a:rPr lang="zh-TW" altLang="en-US" dirty="0"/>
              <a:t>內 </a:t>
            </a:r>
            <a:r>
              <a:rPr lang="en-US" altLang="zh-TW" dirty="0"/>
              <a:t>"Ted", 18, "1120000 </a:t>
            </a:r>
            <a:r>
              <a:rPr lang="zh-TW" altLang="en-US" dirty="0"/>
              <a:t>的索引值存到 </a:t>
            </a:r>
            <a:r>
              <a:rPr lang="en-US" altLang="zh-TW" dirty="0" err="1"/>
              <a:t>name_index</a:t>
            </a:r>
            <a:r>
              <a:rPr lang="en-US" altLang="zh-TW" dirty="0"/>
              <a:t>, </a:t>
            </a:r>
            <a:r>
              <a:rPr lang="en-US" altLang="zh-TW" dirty="0" err="1"/>
              <a:t>age_index</a:t>
            </a:r>
            <a:r>
              <a:rPr lang="en-US" altLang="zh-TW" dirty="0"/>
              <a:t>, </a:t>
            </a:r>
            <a:r>
              <a:rPr lang="en-US" altLang="zh-TW" dirty="0" err="1"/>
              <a:t>id_index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 err="1"/>
              <a:t>name_index</a:t>
            </a:r>
            <a:r>
              <a:rPr lang="en-US" altLang="zh-TW" dirty="0"/>
              <a:t>, </a:t>
            </a:r>
            <a:r>
              <a:rPr lang="en-US" altLang="zh-TW" dirty="0" err="1"/>
              <a:t>age_index</a:t>
            </a:r>
            <a:r>
              <a:rPr lang="en-US" altLang="zh-TW" dirty="0"/>
              <a:t>, </a:t>
            </a:r>
            <a:r>
              <a:rPr lang="en-US" altLang="zh-TW" dirty="0" err="1"/>
              <a:t>id_index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/>
              <a:t>info </a:t>
            </a:r>
            <a:r>
              <a:rPr lang="zh-TW" altLang="en-US" dirty="0"/>
              <a:t>內的資訊改為個人資料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請輸出 </a:t>
            </a:r>
            <a:r>
              <a:rPr lang="en-US" altLang="zh-TW" dirty="0"/>
              <a:t>info </a:t>
            </a:r>
            <a:r>
              <a:rPr lang="zh-TW" altLang="en-US" dirty="0"/>
              <a:t>內有多少個資訊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請輸出有幾個家庭成員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家庭成員中有沒有 </a:t>
            </a:r>
            <a:r>
              <a:rPr lang="en-US" altLang="zh-TW" dirty="0"/>
              <a:t>"sister"(True/False)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96140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E847B-1193-8EB8-3D58-E8293DCD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6"/>
          <a:stretch/>
        </p:blipFill>
        <p:spPr>
          <a:xfrm>
            <a:off x="1027661" y="4990621"/>
            <a:ext cx="4715533" cy="12003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53A40-8D07-4DBB-A200-0D3E14BF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61" y="4326903"/>
            <a:ext cx="740195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1" y="348152"/>
            <a:ext cx="110565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"1120000"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"Mom"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"Ted", 18, "1120000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的索引值存到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id_index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"1120000"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與手動輸入個人資訊，將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內的資訊進行該改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name: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age: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id: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內有多少個資訊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請輸出有幾個家庭成員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家庭成員中有沒有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"sister"(True/False)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"sister"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 </a:t>
            </a:r>
            <a:r>
              <a:rPr lang="en-US" altLang="zh-TW" dirty="0"/>
              <a:t>apple = ['a', 'p', 'p', 'l', 'e'], pen = ['p', 'e', 'n']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pen </a:t>
            </a:r>
            <a:r>
              <a:rPr lang="zh-TW" altLang="en-US" dirty="0"/>
              <a:t>結合再一起並存進 </a:t>
            </a:r>
            <a:r>
              <a:rPr lang="en-US" altLang="zh-TW" dirty="0" err="1"/>
              <a:t>applepen_alphabet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' ' </a:t>
            </a:r>
            <a:r>
              <a:rPr lang="zh-TW" altLang="en-US" dirty="0"/>
              <a:t>將 </a:t>
            </a:r>
            <a:r>
              <a:rPr lang="en-US" altLang="zh-TW" dirty="0" err="1"/>
              <a:t>applepen_alphabet</a:t>
            </a:r>
            <a:r>
              <a:rPr lang="en-US" altLang="zh-TW" dirty="0"/>
              <a:t> </a:t>
            </a:r>
            <a:r>
              <a:rPr lang="zh-TW" altLang="en-US" dirty="0"/>
              <a:t>合併，並存進 </a:t>
            </a:r>
            <a:r>
              <a:rPr lang="en-US" altLang="zh-TW" dirty="0" err="1"/>
              <a:t>applepen</a:t>
            </a:r>
            <a:r>
              <a:rPr lang="en-US" altLang="zh-TW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透過 </a:t>
            </a:r>
            <a:r>
              <a:rPr lang="en-US" altLang="zh-TW" dirty="0" err="1"/>
              <a:t>applepen</a:t>
            </a:r>
            <a:r>
              <a:rPr lang="en-US" altLang="zh-TW" dirty="0"/>
              <a:t> </a:t>
            </a:r>
            <a:r>
              <a:rPr lang="zh-TW" altLang="en-US" dirty="0"/>
              <a:t>輸出 </a:t>
            </a:r>
            <a:r>
              <a:rPr lang="en-US" altLang="zh-TW" dirty="0"/>
              <a:t>"I have a </a:t>
            </a:r>
            <a:r>
              <a:rPr lang="en-US" altLang="zh-TW" dirty="0" err="1"/>
              <a:t>applepen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E908B-B9AB-FF05-A38F-BE2994FC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pen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結合再一起並存進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applepen_alphabet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''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合併，並存進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have a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have a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171</TotalTime>
  <Words>1886</Words>
  <Application>Microsoft Office PowerPoint</Application>
  <PresentationFormat>寬螢幕</PresentationFormat>
  <Paragraphs>169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6</cp:revision>
  <dcterms:created xsi:type="dcterms:W3CDTF">2023-02-23T11:26:40Z</dcterms:created>
  <dcterms:modified xsi:type="dcterms:W3CDTF">2023-03-06T11:47:52Z</dcterms:modified>
</cp:coreProperties>
</file>