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While</a:t>
            </a:r>
            <a:r>
              <a:rPr lang="zh-TW" altLang="en-US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 迴圈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#5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自訂一個多項式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en-US" altLang="zh-TW" dirty="0" err="1"/>
              <a:t>coef</a:t>
            </a:r>
            <a:r>
              <a:rPr lang="en-US" altLang="zh-TW" dirty="0"/>
              <a:t> = [], </a:t>
            </a:r>
            <a:r>
              <a:rPr lang="en-US" altLang="zh-TW" dirty="0" err="1"/>
              <a:t>expon</a:t>
            </a:r>
            <a:r>
              <a:rPr lang="en-US" altLang="zh-TW" dirty="0"/>
              <a:t> = []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使用者依照個人興趣設計多項式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3. </a:t>
            </a:r>
            <a:r>
              <a:rPr lang="zh-TW" altLang="en-US" dirty="0"/>
              <a:t>一項一項的輸入</a:t>
            </a:r>
            <a:r>
              <a:rPr lang="en-US" altLang="zh-TW" dirty="0"/>
              <a:t>(</a:t>
            </a:r>
            <a:r>
              <a:rPr lang="zh-TW" altLang="en-US" dirty="0"/>
              <a:t>格式</a:t>
            </a:r>
            <a:r>
              <a:rPr lang="en-US" altLang="zh-TW" dirty="0"/>
              <a:t>: 5x^3 or 3x^0)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4. </a:t>
            </a:r>
            <a:r>
              <a:rPr lang="zh-TW" altLang="en-US" dirty="0"/>
              <a:t>輸入 </a:t>
            </a:r>
            <a:r>
              <a:rPr lang="en-US" altLang="zh-TW" dirty="0"/>
              <a:t>-1 </a:t>
            </a:r>
            <a:r>
              <a:rPr lang="zh-TW" altLang="en-US" dirty="0"/>
              <a:t>表示結束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5. </a:t>
            </a:r>
            <a:r>
              <a:rPr lang="zh-TW" altLang="en-US" dirty="0"/>
              <a:t>輸入 </a:t>
            </a:r>
            <a:r>
              <a:rPr lang="en-US" altLang="zh-TW" dirty="0"/>
              <a:t>x </a:t>
            </a:r>
            <a:r>
              <a:rPr lang="zh-TW" altLang="en-US" dirty="0"/>
              <a:t>獲得其解 </a:t>
            </a:r>
            <a:r>
              <a:rPr lang="en-US" altLang="zh-TW" dirty="0"/>
              <a:t>f(x)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12322" y="389780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DAB9B0-CCC8-9ABF-3960-62D35155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55" y="4347555"/>
            <a:ext cx="2867274" cy="21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'Term(-1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表示結束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'x^'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'-1'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+=[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+=[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'f(x):'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8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1" y="764532"/>
            <a:ext cx="94370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請使用者先輸入兩個整數 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</a:t>
            </a:r>
            <a:r>
              <a:rPr lang="zh-TW" altLang="en-US" dirty="0"/>
              <a:t>，並輸出介於 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 </a:t>
            </a:r>
            <a:r>
              <a:rPr lang="zh-TW" altLang="en-US" dirty="0"/>
              <a:t>之間的整數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算出以 </a:t>
            </a:r>
            <a:r>
              <a:rPr lang="en-US" altLang="zh-TW" dirty="0"/>
              <a:t>begin </a:t>
            </a:r>
            <a:r>
              <a:rPr lang="zh-TW" altLang="en-US" dirty="0"/>
              <a:t>作為 </a:t>
            </a:r>
            <a:r>
              <a:rPr lang="en-US" altLang="zh-TW" dirty="0"/>
              <a:t>a1(</a:t>
            </a:r>
            <a:r>
              <a:rPr lang="zh-TW" altLang="en-US" dirty="0"/>
              <a:t>首項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end </a:t>
            </a:r>
            <a:r>
              <a:rPr lang="zh-TW" altLang="en-US" dirty="0"/>
              <a:t>作為 </a:t>
            </a:r>
            <a:r>
              <a:rPr lang="en-US" altLang="zh-TW" dirty="0"/>
              <a:t>an(</a:t>
            </a:r>
            <a:r>
              <a:rPr lang="zh-TW" altLang="en-US" dirty="0"/>
              <a:t>末項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d(</a:t>
            </a:r>
            <a:r>
              <a:rPr lang="zh-TW" altLang="en-US" dirty="0"/>
              <a:t>公差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的等差數列之和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60A2A1-F448-3919-9EF8-361AC736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8" y="4862363"/>
            <a:ext cx="1322539" cy="18328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9C2FE44-38D3-FB9A-7EAF-29F81571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41" y="4862363"/>
            <a:ext cx="1608055" cy="18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593083"/>
            <a:ext cx="8846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'begin: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'Sum:'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請使用者輸入兩個整數 </a:t>
            </a:r>
            <a:r>
              <a:rPr lang="en-US" altLang="zh-TW" dirty="0"/>
              <a:t>num1</a:t>
            </a:r>
            <a:r>
              <a:rPr lang="zh-TW" altLang="en-US" dirty="0"/>
              <a:t>、</a:t>
            </a:r>
            <a:r>
              <a:rPr lang="en-US" altLang="zh-TW" dirty="0"/>
              <a:t>num2</a:t>
            </a:r>
            <a:r>
              <a:rPr lang="zh-TW" altLang="en-US" dirty="0"/>
              <a:t>，並將這兩個數內所包含的所有奇數輸出出來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輸出 </a:t>
            </a:r>
            <a:r>
              <a:rPr lang="en-US" altLang="zh-TW" dirty="0"/>
              <a:t>num1</a:t>
            </a:r>
            <a:r>
              <a:rPr lang="zh-TW" altLang="en-US" dirty="0"/>
              <a:t>、</a:t>
            </a:r>
            <a:r>
              <a:rPr lang="en-US" altLang="zh-TW" dirty="0"/>
              <a:t>num2 </a:t>
            </a:r>
            <a:r>
              <a:rPr lang="zh-TW" altLang="en-US" dirty="0"/>
              <a:t>內奇數的總和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02628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CD7839-2792-51CB-150F-9F84E020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7" y="4479369"/>
            <a:ext cx="196242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'num1: '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'num2: '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'Sum:'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1" y="764532"/>
            <a:ext cx="1077537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請使用者輸入長方形的 </a:t>
            </a:r>
            <a:r>
              <a:rPr lang="en-US" altLang="zh-TW" dirty="0"/>
              <a:t>length</a:t>
            </a:r>
            <a:r>
              <a:rPr lang="zh-TW" altLang="en-US" dirty="0"/>
              <a:t>、</a:t>
            </a:r>
            <a:r>
              <a:rPr lang="en-US" altLang="zh-TW" dirty="0"/>
              <a:t>width </a:t>
            </a:r>
            <a:r>
              <a:rPr lang="zh-TW" altLang="en-US" dirty="0"/>
              <a:t>，並判斷是否可以構成一個長方形，無法的話就持續輸入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輸出長方形周長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輸出長方形的面積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396140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2EA3E7-134B-083F-4C0B-47262B80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3" y="4358667"/>
            <a:ext cx="2861656" cy="21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912321" y="754552"/>
            <a:ext cx="11056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'length: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'width: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'Cannot form rectangle!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try again'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'length: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'width: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輸出長方形周長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'perimeter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輸出長方形的面積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'area:'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1" y="764532"/>
            <a:ext cx="978443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請使用者輸入一個數字，並嘗試輸入欲減或欲加的數，使原本的數字變為 </a:t>
            </a:r>
            <a:r>
              <a:rPr lang="en-US" altLang="zh-TW" dirty="0"/>
              <a:t>0</a:t>
            </a:r>
            <a:r>
              <a:rPr lang="zh-TW" altLang="en-US" dirty="0"/>
              <a:t>，並記錄運用了多少加法、減法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規則</a:t>
            </a:r>
            <a:r>
              <a:rPr lang="en-US" altLang="zh-TW" dirty="0"/>
              <a:t>: </a:t>
            </a:r>
            <a:r>
              <a:rPr lang="zh-TW" altLang="en-US" dirty="0"/>
              <a:t>如果 </a:t>
            </a:r>
            <a:r>
              <a:rPr lang="en-US" altLang="zh-TW" dirty="0"/>
              <a:t>num&gt;0 </a:t>
            </a:r>
            <a:r>
              <a:rPr lang="zh-TW" altLang="en-US" dirty="0"/>
              <a:t>輸入的數就當作減數，</a:t>
            </a:r>
            <a:r>
              <a:rPr lang="en-US" altLang="zh-TW" dirty="0"/>
              <a:t>num&lt;0 </a:t>
            </a:r>
            <a:r>
              <a:rPr lang="zh-TW" altLang="en-US" dirty="0"/>
              <a:t>輸入的數則當作加數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86509" y="333417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86450E-FB75-425C-E83F-41185B94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51" y="3841577"/>
            <a:ext cx="2038697" cy="26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862446" y="507996"/>
            <a:ext cx="88468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minus_count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'num2: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minus_count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positive'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negative'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zero'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End!'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'+:'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minus_count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250</TotalTime>
  <Words>684</Words>
  <Application>Microsoft Office PowerPoint</Application>
  <PresentationFormat>寬螢幕</PresentationFormat>
  <Paragraphs>92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12</cp:revision>
  <dcterms:created xsi:type="dcterms:W3CDTF">2023-02-23T11:26:40Z</dcterms:created>
  <dcterms:modified xsi:type="dcterms:W3CDTF">2023-04-22T01:59:35Z</dcterms:modified>
</cp:coreProperties>
</file>