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字串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Exercise #1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請先定義兩個整數 </a:t>
            </a:r>
            <a:r>
              <a:rPr lang="en-US" altLang="zh-TW" dirty="0"/>
              <a:t>num1 = 10, num2 = 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並編寫程式碼，輸出以下結果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7F7240-F34D-8D03-5F2C-D0467255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0" b="20864"/>
          <a:stretch/>
        </p:blipFill>
        <p:spPr>
          <a:xfrm>
            <a:off x="1027661" y="4990622"/>
            <a:ext cx="4715533" cy="9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764532"/>
            <a:ext cx="8846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#1024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#102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str_sum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str_sum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Exercise #</a:t>
            </a:r>
            <a:r>
              <a:rPr lang="en-US" altLang="zh-TW" dirty="0"/>
              <a:t>2</a:t>
            </a:r>
            <a:endParaRPr lang="zh-TW" altLang="en-US" dirty="0"/>
          </a:p>
          <a:p>
            <a:pPr>
              <a:spcBef>
                <a:spcPts val="1200"/>
              </a:spcBef>
            </a:pPr>
            <a:r>
              <a:rPr lang="zh-TW" altLang="en-US" dirty="0"/>
              <a:t>定義一個字串 my_str = "i like python!"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(1) 請輸出 my_str 的長度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(2) 將 my_str 改為 "I like python!"，並輸出 (hint: capitalize())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(3) 將 my_str 改為 "I really like python!"，並輸出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(4) 透過  " "  將 my_str 進行分割，並將結果存進 str_split 後輸出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(5) 透過 “-” 將分割結果 str_split 進行合併，並將結果存進 new_str 後輸出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F13B6-A5C6-AD54-B22E-A8FE0F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471553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like python!"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的長度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like python!"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(hint: capitalize())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really like python!"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like"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"really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like"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進行分割，並將結果存進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將分割結果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進行合併，並將結果存進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str_split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2" y="764532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定義一個字串 </a:t>
            </a:r>
            <a:r>
              <a:rPr lang="en-US" altLang="zh-TW" dirty="0"/>
              <a:t>tag = '&lt;a </a:t>
            </a:r>
            <a:r>
              <a:rPr lang="en-US" altLang="zh-TW" dirty="0" err="1"/>
              <a:t>href</a:t>
            </a:r>
            <a:r>
              <a:rPr lang="en-US" altLang="zh-TW" dirty="0"/>
              <a:t>="http://www.yzu.edu.tw"&gt;'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/>
              <a:t>tag </a:t>
            </a:r>
            <a:r>
              <a:rPr lang="zh-TW" altLang="en-US" dirty="0"/>
              <a:t>中的 </a:t>
            </a:r>
            <a:r>
              <a:rPr lang="en-US" altLang="zh-TW" dirty="0" err="1"/>
              <a:t>yzu</a:t>
            </a:r>
            <a:r>
              <a:rPr lang="en-US" altLang="zh-TW" dirty="0"/>
              <a:t> </a:t>
            </a:r>
            <a:r>
              <a:rPr lang="zh-TW" altLang="en-US" dirty="0"/>
              <a:t>網址存進 </a:t>
            </a:r>
            <a:r>
              <a:rPr lang="en-US" altLang="zh-TW" dirty="0"/>
              <a:t>link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"." </a:t>
            </a:r>
            <a:r>
              <a:rPr lang="zh-TW" altLang="en-US" dirty="0"/>
              <a:t>將 </a:t>
            </a:r>
            <a:r>
              <a:rPr lang="en-US" altLang="zh-TW" dirty="0"/>
              <a:t>link </a:t>
            </a:r>
            <a:r>
              <a:rPr lang="zh-TW" altLang="en-US" dirty="0"/>
              <a:t>進行分割，並將結果存進 </a:t>
            </a:r>
            <a:r>
              <a:rPr lang="en-US" altLang="zh-TW" dirty="0" err="1"/>
              <a:t>link_split</a:t>
            </a:r>
            <a:r>
              <a:rPr lang="en-US" altLang="zh-TW" dirty="0"/>
              <a:t>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將 </a:t>
            </a:r>
            <a:r>
              <a:rPr lang="en-US" altLang="zh-TW" dirty="0"/>
              <a:t>link </a:t>
            </a:r>
            <a:r>
              <a:rPr lang="zh-TW" altLang="en-US" dirty="0"/>
              <a:t>中的 </a:t>
            </a:r>
            <a:r>
              <a:rPr lang="en-US" altLang="zh-TW" dirty="0" err="1"/>
              <a:t>yzu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 err="1"/>
              <a:t>ntu</a:t>
            </a:r>
            <a:r>
              <a:rPr lang="zh-TW" altLang="en-US" dirty="0"/>
              <a:t>，並將結果存進 </a:t>
            </a:r>
            <a:r>
              <a:rPr lang="en-US" altLang="zh-TW" dirty="0" err="1"/>
              <a:t>ntu_link</a:t>
            </a:r>
            <a:r>
              <a:rPr lang="en-US" altLang="zh-TW" dirty="0"/>
              <a:t>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透過 </a:t>
            </a:r>
            <a:r>
              <a:rPr lang="en-US" altLang="zh-TW" dirty="0" err="1"/>
              <a:t>ntu_link</a:t>
            </a:r>
            <a:r>
              <a:rPr lang="en-US" altLang="zh-TW" dirty="0"/>
              <a:t> </a:t>
            </a:r>
            <a:r>
              <a:rPr lang="zh-TW" altLang="en-US" dirty="0"/>
              <a:t>輸出 </a:t>
            </a:r>
            <a:r>
              <a:rPr lang="en-US" altLang="zh-TW" dirty="0"/>
              <a:t>"</a:t>
            </a:r>
            <a:r>
              <a:rPr lang="en-US" altLang="zh-TW" dirty="0" err="1"/>
              <a:t>ntu</a:t>
            </a:r>
            <a:r>
              <a:rPr lang="en-US" altLang="zh-TW" dirty="0"/>
              <a:t> web: http://www.yzu.edu.tw"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E847B-1193-8EB8-3D58-E8293DCD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6"/>
          <a:stretch/>
        </p:blipFill>
        <p:spPr>
          <a:xfrm>
            <a:off x="1027661" y="4990621"/>
            <a:ext cx="471553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2" y="764532"/>
            <a:ext cx="88468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定義一個字串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tag = '&lt;a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="http://www.yzu.edu.tw"&gt;'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'&lt;a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="http://www.yzu.edu.tw"&gt;'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tag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yzu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網址存進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"."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進行分割，並將結果存進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link_split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link_split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link_split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link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yzu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ntu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，並將結果存進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ntu_link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ntu_link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yzu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ntu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ntu_link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ntu_link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ntu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web: http://www.yzu.edu.tw"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ntu_info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ntu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web: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ntu_link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ntu_info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請先定義一個字串 </a:t>
            </a:r>
            <a:r>
              <a:rPr lang="en-US" altLang="zh-TW" dirty="0"/>
              <a:t>box = "apple, </a:t>
            </a:r>
            <a:r>
              <a:rPr lang="en-US" altLang="zh-TW" dirty="0" err="1"/>
              <a:t>waterlemon</a:t>
            </a:r>
            <a:r>
              <a:rPr lang="en-US" altLang="zh-TW" dirty="0"/>
              <a:t>, lemon, pineapple, wax apple"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box </a:t>
            </a:r>
            <a:r>
              <a:rPr lang="zh-TW" altLang="en-US" dirty="0"/>
              <a:t>內多少顆 </a:t>
            </a:r>
            <a:r>
              <a:rPr lang="en-US" altLang="zh-TW" dirty="0"/>
              <a:t>apple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找出 </a:t>
            </a:r>
            <a:r>
              <a:rPr lang="en-US" altLang="zh-TW" dirty="0"/>
              <a:t>box </a:t>
            </a:r>
            <a:r>
              <a:rPr lang="zh-TW" altLang="en-US" dirty="0"/>
              <a:t>內第一顆 </a:t>
            </a:r>
            <a:r>
              <a:rPr lang="en-US" altLang="zh-TW" dirty="0"/>
              <a:t>apple </a:t>
            </a:r>
            <a:r>
              <a:rPr lang="zh-TW" altLang="en-US" dirty="0"/>
              <a:t>的位置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找出 </a:t>
            </a:r>
            <a:r>
              <a:rPr lang="en-US" altLang="zh-TW" dirty="0"/>
              <a:t>box </a:t>
            </a:r>
            <a:r>
              <a:rPr lang="zh-TW" altLang="en-US" dirty="0"/>
              <a:t>內最後一顆 </a:t>
            </a:r>
            <a:r>
              <a:rPr lang="en-US" altLang="zh-TW" dirty="0"/>
              <a:t>lemon </a:t>
            </a:r>
            <a:r>
              <a:rPr lang="zh-TW" altLang="en-US" dirty="0"/>
              <a:t>的位置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試著將 </a:t>
            </a:r>
            <a:r>
              <a:rPr lang="en-US" altLang="zh-TW" dirty="0"/>
              <a:t>box </a:t>
            </a:r>
            <a:r>
              <a:rPr lang="zh-TW" altLang="en-US" dirty="0"/>
              <a:t>內的水果單字改為大寫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"apple,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waterlemon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lemon, pineapple, wax apple"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內多少顆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找出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 第一顆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的位置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找出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 最後一顆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lemon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的位置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rfind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試著將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內的水果單字改為大寫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</TotalTime>
  <Words>832</Words>
  <Application>Microsoft Office PowerPoint</Application>
  <PresentationFormat>寬螢幕</PresentationFormat>
  <Paragraphs>77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4</cp:revision>
  <dcterms:created xsi:type="dcterms:W3CDTF">2023-02-23T11:26:40Z</dcterms:created>
  <dcterms:modified xsi:type="dcterms:W3CDTF">2023-02-28T02:29:28Z</dcterms:modified>
</cp:coreProperties>
</file>