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9" r:id="rId4"/>
    <p:sldId id="266" r:id="rId5"/>
    <p:sldId id="267" r:id="rId6"/>
    <p:sldId id="268" r:id="rId7"/>
    <p:sldId id="258" r:id="rId8"/>
    <p:sldId id="263" r:id="rId9"/>
    <p:sldId id="264" r:id="rId10"/>
    <p:sldId id="265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3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74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48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92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02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56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88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80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89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17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73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43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B0AF-6AD2-4AD3-91FA-3527F153F898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933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1A5B881D-86A8-AF80-E604-9671096C3359}"/>
              </a:ext>
            </a:extLst>
          </p:cNvPr>
          <p:cNvSpPr txBox="1"/>
          <p:nvPr/>
        </p:nvSpPr>
        <p:spPr>
          <a:xfrm>
            <a:off x="3431081" y="1707511"/>
            <a:ext cx="60973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TW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GN420</a:t>
            </a:r>
            <a:r>
              <a:rPr kumimoji="0" lang="zh-TW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 練習題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3E33B10-63E2-0DA2-5D0E-DC29732D1FD9}"/>
              </a:ext>
            </a:extLst>
          </p:cNvPr>
          <p:cNvSpPr txBox="1"/>
          <p:nvPr/>
        </p:nvSpPr>
        <p:spPr>
          <a:xfrm>
            <a:off x="2741123" y="3004268"/>
            <a:ext cx="609738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範圍 </a:t>
            </a:r>
            <a:r>
              <a:rPr kumimoji="0" lang="en-US" altLang="zh-TW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</a:t>
            </a:r>
            <a:r>
              <a:rPr kumimoji="0" lang="zh-TW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20300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27C814-631B-FB52-96F8-26B397BAF0B6}"/>
              </a:ext>
            </a:extLst>
          </p:cNvPr>
          <p:cNvSpPr txBox="1"/>
          <p:nvPr/>
        </p:nvSpPr>
        <p:spPr>
          <a:xfrm>
            <a:off x="901033" y="369423"/>
            <a:ext cx="884682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basket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basket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basket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getAmount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basket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getCost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basket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cost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thing1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price1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thing1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basket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basket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.append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thing1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thing1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.update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thing1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price1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]})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thing1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695574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E6BDADD9-F93A-0EA5-8B39-25618D5C6148}"/>
              </a:ext>
            </a:extLst>
          </p:cNvPr>
          <p:cNvSpPr txBox="1"/>
          <p:nvPr/>
        </p:nvSpPr>
        <p:spPr>
          <a:xfrm>
            <a:off x="1061154" y="1178973"/>
            <a:ext cx="863599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basket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'was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not be ordered!'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basket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.remove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myBasket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basket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71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87BA493-E23C-6255-24D3-DDFDC12EAEB9}"/>
              </a:ext>
            </a:extLst>
          </p:cNvPr>
          <p:cNvSpPr txBox="1"/>
          <p:nvPr/>
        </p:nvSpPr>
        <p:spPr>
          <a:xfrm>
            <a:off x="912322" y="764532"/>
            <a:ext cx="884682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#1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建立一個 </a:t>
            </a:r>
            <a:r>
              <a:rPr lang="en-US" altLang="zh-TW" dirty="0"/>
              <a:t>class Rectangle</a:t>
            </a:r>
            <a:r>
              <a:rPr lang="zh-TW" altLang="en-US" dirty="0"/>
              <a:t>，</a:t>
            </a:r>
            <a:r>
              <a:rPr lang="en-US" altLang="zh-TW" dirty="0"/>
              <a:t>Rectangle </a:t>
            </a:r>
            <a:r>
              <a:rPr lang="zh-TW" altLang="en-US" dirty="0"/>
              <a:t>中屬性有 </a:t>
            </a:r>
            <a:r>
              <a:rPr lang="en-US" altLang="zh-TW" dirty="0"/>
              <a:t>width, height</a:t>
            </a:r>
            <a:r>
              <a:rPr lang="zh-TW" altLang="en-US" dirty="0"/>
              <a:t>，方法有</a:t>
            </a:r>
          </a:p>
          <a:p>
            <a:pPr>
              <a:spcBef>
                <a:spcPts val="1200"/>
              </a:spcBef>
            </a:pPr>
            <a:r>
              <a:rPr lang="en-US" altLang="zh-TW" dirty="0" err="1"/>
              <a:t>isRectangel</a:t>
            </a:r>
            <a:r>
              <a:rPr lang="en-US" altLang="zh-TW" dirty="0"/>
              <a:t>() </a:t>
            </a:r>
            <a:r>
              <a:rPr lang="zh-TW" altLang="en-US" dirty="0"/>
              <a:t>判斷是 </a:t>
            </a:r>
            <a:r>
              <a:rPr lang="en-US" altLang="zh-TW" dirty="0"/>
              <a:t>width, height </a:t>
            </a:r>
            <a:r>
              <a:rPr lang="zh-TW" altLang="en-US" dirty="0"/>
              <a:t>是否可以構成 </a:t>
            </a:r>
            <a:r>
              <a:rPr lang="en-US" altLang="zh-TW" dirty="0"/>
              <a:t>rectangle</a:t>
            </a:r>
          </a:p>
          <a:p>
            <a:pPr>
              <a:spcBef>
                <a:spcPts val="1200"/>
              </a:spcBef>
            </a:pPr>
            <a:r>
              <a:rPr lang="en-US" altLang="zh-TW" dirty="0" err="1"/>
              <a:t>cal_perimeter</a:t>
            </a:r>
            <a:r>
              <a:rPr lang="en-US" altLang="zh-TW" dirty="0"/>
              <a:t>() </a:t>
            </a:r>
            <a:r>
              <a:rPr lang="zh-TW" altLang="en-US" dirty="0"/>
              <a:t>回傳其周長</a:t>
            </a:r>
          </a:p>
          <a:p>
            <a:pPr>
              <a:spcBef>
                <a:spcPts val="1200"/>
              </a:spcBef>
            </a:pPr>
            <a:r>
              <a:rPr lang="en-US" altLang="zh-TW" dirty="0" err="1"/>
              <a:t>cal_area</a:t>
            </a:r>
            <a:r>
              <a:rPr lang="en-US" altLang="zh-TW" dirty="0"/>
              <a:t>() </a:t>
            </a:r>
            <a:r>
              <a:rPr lang="zh-TW" altLang="en-US" dirty="0"/>
              <a:t>回傳其面積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DAD3452-05DD-408B-EFFA-3E7412567AA1}"/>
              </a:ext>
            </a:extLst>
          </p:cNvPr>
          <p:cNvSpPr txBox="1"/>
          <p:nvPr/>
        </p:nvSpPr>
        <p:spPr>
          <a:xfrm>
            <a:off x="931718" y="4493031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B3FBB51-8CB6-685C-A0B3-F1B66FBB5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18" y="4973768"/>
            <a:ext cx="4220164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2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913DF34-0814-D6BE-E9D0-4934E17ED6FC}"/>
              </a:ext>
            </a:extLst>
          </p:cNvPr>
          <p:cNvSpPr txBox="1"/>
          <p:nvPr/>
        </p:nvSpPr>
        <p:spPr>
          <a:xfrm>
            <a:off x="912322" y="764532"/>
            <a:ext cx="88468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</a:p>
          <a:p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isRectangel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cal_perimeter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cal_area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4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87BA493-E23C-6255-24D3-DDFDC12EAEB9}"/>
              </a:ext>
            </a:extLst>
          </p:cNvPr>
          <p:cNvSpPr txBox="1"/>
          <p:nvPr/>
        </p:nvSpPr>
        <p:spPr>
          <a:xfrm>
            <a:off x="912322" y="764532"/>
            <a:ext cx="884682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#2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建立一個 </a:t>
            </a:r>
            <a:r>
              <a:rPr lang="en-US" altLang="zh-TW" dirty="0"/>
              <a:t>class Student</a:t>
            </a:r>
            <a:r>
              <a:rPr lang="zh-TW" altLang="en-US" dirty="0"/>
              <a:t>，</a:t>
            </a:r>
            <a:r>
              <a:rPr lang="en-US" altLang="zh-TW" dirty="0"/>
              <a:t>Student </a:t>
            </a:r>
            <a:r>
              <a:rPr lang="zh-TW" altLang="en-US" dirty="0"/>
              <a:t>中屬性有 </a:t>
            </a:r>
            <a:r>
              <a:rPr lang="en-US" altLang="zh-TW" dirty="0"/>
              <a:t>name, id, gender, departures</a:t>
            </a:r>
            <a:r>
              <a:rPr lang="zh-TW" altLang="en-US" dirty="0"/>
              <a:t>，方法有</a:t>
            </a:r>
          </a:p>
          <a:p>
            <a:pPr>
              <a:spcBef>
                <a:spcPts val="1200"/>
              </a:spcBef>
            </a:pPr>
            <a:r>
              <a:rPr lang="en-US" altLang="zh-TW" dirty="0" err="1"/>
              <a:t>printInfo</a:t>
            </a:r>
            <a:r>
              <a:rPr lang="en-US" altLang="zh-TW" dirty="0"/>
              <a:t>() </a:t>
            </a:r>
            <a:r>
              <a:rPr lang="zh-TW" altLang="en-US" dirty="0"/>
              <a:t>輸出 </a:t>
            </a:r>
            <a:r>
              <a:rPr lang="en-US" altLang="zh-TW" dirty="0"/>
              <a:t>Student </a:t>
            </a:r>
            <a:r>
              <a:rPr lang="zh-TW" altLang="en-US" dirty="0"/>
              <a:t>的 </a:t>
            </a:r>
            <a:r>
              <a:rPr lang="en-US" altLang="zh-TW" dirty="0"/>
              <a:t>name, id, gender</a:t>
            </a:r>
          </a:p>
          <a:p>
            <a:pPr>
              <a:spcBef>
                <a:spcPts val="1200"/>
              </a:spcBef>
            </a:pPr>
            <a:r>
              <a:rPr lang="en-US" altLang="zh-TW" dirty="0" err="1"/>
              <a:t>getDepartment</a:t>
            </a:r>
            <a:r>
              <a:rPr lang="en-US" altLang="zh-TW" dirty="0"/>
              <a:t>() </a:t>
            </a:r>
            <a:r>
              <a:rPr lang="zh-TW" altLang="en-US" dirty="0"/>
              <a:t>透過 </a:t>
            </a:r>
            <a:r>
              <a:rPr lang="en-US" altLang="zh-TW" dirty="0"/>
              <a:t>id </a:t>
            </a:r>
            <a:r>
              <a:rPr lang="zh-TW" altLang="en-US" dirty="0"/>
              <a:t>來判斷此學生是哪個學院的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say(message) </a:t>
            </a:r>
            <a:r>
              <a:rPr lang="zh-TW" altLang="en-US" dirty="0"/>
              <a:t>輸出 </a:t>
            </a:r>
            <a:r>
              <a:rPr lang="en-US" altLang="zh-TW" dirty="0"/>
              <a:t>name says message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DAD3452-05DD-408B-EFFA-3E7412567AA1}"/>
              </a:ext>
            </a:extLst>
          </p:cNvPr>
          <p:cNvSpPr txBox="1"/>
          <p:nvPr/>
        </p:nvSpPr>
        <p:spPr>
          <a:xfrm>
            <a:off x="931718" y="4493031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4AE9FB4-5771-7682-EB97-3855E1AA3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63" y="4943972"/>
            <a:ext cx="2997312" cy="125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8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913DF34-0814-D6BE-E9D0-4934E17ED6FC}"/>
              </a:ext>
            </a:extLst>
          </p:cNvPr>
          <p:cNvSpPr txBox="1"/>
          <p:nvPr/>
        </p:nvSpPr>
        <p:spPr>
          <a:xfrm>
            <a:off x="252921" y="180873"/>
            <a:ext cx="1163428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departments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'03'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電乙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'04'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電乙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'05'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電甲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'06'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電甲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'07'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電丙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'08'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機械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'09'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機械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化材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'11'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化材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工管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'13'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工管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'14'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資工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'15'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資工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'33'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資工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'16'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資管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'17'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資管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'18'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資傳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（設計組）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'20'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資傳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（科技組）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'22'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管院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（企管）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'23'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管院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（企管）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'24'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管院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（財金）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'25'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管院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（財金）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'26'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管院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（國</a:t>
            </a:r>
            <a:endParaRPr lang="en-US" altLang="zh-TW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企）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'99'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管院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（國企）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'28'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管院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（會計）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'29'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應外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中語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'31'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社政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'32'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藝設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'27'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管院英專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'35'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資訊英專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'36'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人社英專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'37'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電通英專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'38'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工程英專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  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     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'Gender'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getDepartment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departmentID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departmentID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departments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 id!'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departments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departmentID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725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588BF68-2F11-A4EF-7971-13289E94C438}"/>
              </a:ext>
            </a:extLst>
          </p:cNvPr>
          <p:cNvSpPr txBox="1"/>
          <p:nvPr/>
        </p:nvSpPr>
        <p:spPr>
          <a:xfrm>
            <a:off x="625002" y="950136"/>
            <a:ext cx="6094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’says:'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282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82B51B2-A912-E01C-E79A-FE9898DFEFE9}"/>
              </a:ext>
            </a:extLst>
          </p:cNvPr>
          <p:cNvSpPr txBox="1"/>
          <p:nvPr/>
        </p:nvSpPr>
        <p:spPr>
          <a:xfrm>
            <a:off x="912322" y="764532"/>
            <a:ext cx="884682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#3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建立一個 </a:t>
            </a:r>
            <a:r>
              <a:rPr lang="en-US" altLang="zh-TW" dirty="0"/>
              <a:t>class Animal</a:t>
            </a:r>
            <a:r>
              <a:rPr lang="zh-TW" altLang="en-US" dirty="0"/>
              <a:t>，</a:t>
            </a:r>
            <a:r>
              <a:rPr lang="en-US" altLang="zh-TW" dirty="0"/>
              <a:t>Animal </a:t>
            </a:r>
            <a:r>
              <a:rPr lang="zh-TW" altLang="en-US" dirty="0"/>
              <a:t>中屬性有 </a:t>
            </a:r>
            <a:r>
              <a:rPr lang="en-US" altLang="zh-TW" dirty="0"/>
              <a:t>name, sound, feet</a:t>
            </a:r>
            <a:r>
              <a:rPr lang="zh-TW" altLang="en-US" dirty="0"/>
              <a:t>，方法有</a:t>
            </a:r>
          </a:p>
          <a:p>
            <a:pPr>
              <a:spcBef>
                <a:spcPts val="1200"/>
              </a:spcBef>
            </a:pPr>
            <a:r>
              <a:rPr lang="en-US" altLang="zh-TW" dirty="0" err="1"/>
              <a:t>printInfo</a:t>
            </a:r>
            <a:r>
              <a:rPr lang="en-US" altLang="zh-TW" dirty="0"/>
              <a:t>() </a:t>
            </a:r>
            <a:r>
              <a:rPr lang="zh-TW" altLang="en-US" dirty="0"/>
              <a:t>輸出 </a:t>
            </a:r>
            <a:r>
              <a:rPr lang="en-US" altLang="zh-TW" dirty="0"/>
              <a:t>Animal </a:t>
            </a:r>
            <a:r>
              <a:rPr lang="zh-TW" altLang="en-US" dirty="0"/>
              <a:t>的 </a:t>
            </a:r>
            <a:r>
              <a:rPr lang="en-US" altLang="zh-TW" dirty="0"/>
              <a:t>name, feet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say() </a:t>
            </a:r>
            <a:r>
              <a:rPr lang="zh-TW" altLang="en-US" dirty="0"/>
              <a:t>輸出 </a:t>
            </a:r>
            <a:r>
              <a:rPr lang="en-US" altLang="zh-TW" dirty="0"/>
              <a:t>Animal </a:t>
            </a:r>
            <a:r>
              <a:rPr lang="zh-TW" altLang="en-US" dirty="0"/>
              <a:t>的叫聲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E2D545-32FF-F015-8104-40C67C698FB4}"/>
              </a:ext>
            </a:extLst>
          </p:cNvPr>
          <p:cNvSpPr txBox="1"/>
          <p:nvPr/>
        </p:nvSpPr>
        <p:spPr>
          <a:xfrm>
            <a:off x="978824" y="4508418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59F7CB1-7D41-574F-96AA-925C261EF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63" y="5013216"/>
            <a:ext cx="3022253" cy="121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4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D6ED710-1170-F8D8-CB0F-982023FF80C0}"/>
              </a:ext>
            </a:extLst>
          </p:cNvPr>
          <p:cNvSpPr txBox="1"/>
          <p:nvPr/>
        </p:nvSpPr>
        <p:spPr>
          <a:xfrm>
            <a:off x="912322" y="764532"/>
            <a:ext cx="88468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sound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feet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sound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sound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feet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feet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feet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'has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no foot'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feet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'has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 foot'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'has'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feet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'feet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sound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2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39C55FE-BA3A-0262-B1A2-8BDBCA6078B0}"/>
              </a:ext>
            </a:extLst>
          </p:cNvPr>
          <p:cNvSpPr txBox="1"/>
          <p:nvPr/>
        </p:nvSpPr>
        <p:spPr>
          <a:xfrm>
            <a:off x="912322" y="764532"/>
            <a:ext cx="10331411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#4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建立一個 </a:t>
            </a:r>
            <a:r>
              <a:rPr lang="en-US" altLang="zh-TW" dirty="0"/>
              <a:t>class </a:t>
            </a:r>
            <a:r>
              <a:rPr lang="en-US" altLang="zh-TW" dirty="0" err="1"/>
              <a:t>ShoppingCart</a:t>
            </a:r>
            <a:r>
              <a:rPr lang="zh-TW" altLang="en-US" dirty="0"/>
              <a:t>，</a:t>
            </a:r>
            <a:r>
              <a:rPr lang="en-US" altLang="zh-TW" dirty="0" err="1"/>
              <a:t>ShoppingCart</a:t>
            </a:r>
            <a:r>
              <a:rPr lang="en-US" altLang="zh-TW" dirty="0"/>
              <a:t> </a:t>
            </a:r>
            <a:r>
              <a:rPr lang="zh-TW" altLang="en-US" dirty="0"/>
              <a:t>中屬性有 </a:t>
            </a:r>
            <a:r>
              <a:rPr lang="en-US" altLang="zh-TW" dirty="0"/>
              <a:t>basket(</a:t>
            </a:r>
            <a:r>
              <a:rPr lang="zh-TW" altLang="en-US" dirty="0"/>
              <a:t>存放購買的物品</a:t>
            </a:r>
            <a:r>
              <a:rPr lang="en-US" altLang="zh-TW" dirty="0"/>
              <a:t>), info(</a:t>
            </a:r>
            <a:r>
              <a:rPr lang="zh-TW" altLang="en-US" dirty="0"/>
              <a:t>物品的數量、價格</a:t>
            </a:r>
            <a:r>
              <a:rPr lang="en-US" altLang="zh-TW" dirty="0"/>
              <a:t>)</a:t>
            </a:r>
            <a:r>
              <a:rPr lang="zh-TW" altLang="en-US" dirty="0"/>
              <a:t>，方法有</a:t>
            </a:r>
          </a:p>
          <a:p>
            <a:pPr>
              <a:spcBef>
                <a:spcPts val="1200"/>
              </a:spcBef>
            </a:pPr>
            <a:r>
              <a:rPr lang="en-US" altLang="zh-TW" dirty="0" err="1"/>
              <a:t>getAmount</a:t>
            </a:r>
            <a:r>
              <a:rPr lang="en-US" altLang="zh-TW" dirty="0"/>
              <a:t>() </a:t>
            </a:r>
            <a:r>
              <a:rPr lang="zh-TW" altLang="en-US" dirty="0"/>
              <a:t>回傳購物車內有多少商品數量</a:t>
            </a:r>
          </a:p>
          <a:p>
            <a:pPr>
              <a:spcBef>
                <a:spcPts val="1200"/>
              </a:spcBef>
            </a:pPr>
            <a:r>
              <a:rPr lang="en-US" altLang="zh-TW" dirty="0" err="1"/>
              <a:t>getCost</a:t>
            </a:r>
            <a:r>
              <a:rPr lang="en-US" altLang="zh-TW" dirty="0"/>
              <a:t>() </a:t>
            </a:r>
            <a:r>
              <a:rPr lang="zh-TW" altLang="en-US" dirty="0"/>
              <a:t>回傳現在所需花費的金額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add(thing1,price1) </a:t>
            </a:r>
            <a:r>
              <a:rPr lang="zh-TW" altLang="en-US" dirty="0"/>
              <a:t>將物品新增至 </a:t>
            </a:r>
            <a:r>
              <a:rPr lang="en-US" altLang="zh-TW" dirty="0"/>
              <a:t>basket</a:t>
            </a:r>
            <a:r>
              <a:rPr lang="zh-TW" altLang="en-US" dirty="0"/>
              <a:t>、</a:t>
            </a:r>
            <a:r>
              <a:rPr lang="en-US" altLang="zh-TW" dirty="0"/>
              <a:t>info </a:t>
            </a:r>
            <a:r>
              <a:rPr lang="zh-TW" altLang="en-US" dirty="0"/>
              <a:t>中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remove(thing) </a:t>
            </a:r>
            <a:r>
              <a:rPr lang="zh-TW" altLang="en-US" dirty="0"/>
              <a:t>移除特定物品</a:t>
            </a:r>
          </a:p>
          <a:p>
            <a:pPr>
              <a:spcBef>
                <a:spcPts val="1200"/>
              </a:spcBef>
            </a:pPr>
            <a:r>
              <a:rPr lang="en-US" altLang="zh-TW" dirty="0" err="1"/>
              <a:t>myBasket</a:t>
            </a:r>
            <a:r>
              <a:rPr lang="en-US" altLang="zh-TW" dirty="0"/>
              <a:t>() </a:t>
            </a:r>
            <a:r>
              <a:rPr lang="zh-TW" altLang="en-US" dirty="0"/>
              <a:t>輸出 </a:t>
            </a:r>
            <a:r>
              <a:rPr lang="en-US" altLang="zh-TW" dirty="0"/>
              <a:t>basket </a:t>
            </a:r>
            <a:r>
              <a:rPr lang="zh-TW" altLang="en-US" dirty="0"/>
              <a:t>內的所有商品</a:t>
            </a:r>
            <a:endParaRPr lang="en-US" altLang="zh-TW" dirty="0"/>
          </a:p>
          <a:p>
            <a:pPr>
              <a:spcBef>
                <a:spcPts val="1200"/>
              </a:spcBef>
            </a:pPr>
            <a:r>
              <a:rPr lang="zh-TW" altLang="en-US" dirty="0"/>
              <a:t>格式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'apple'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orange'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'notebook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spcBef>
                <a:spcPts val="1200"/>
              </a:spcBef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'apple'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'orange'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'notebook'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]})</a:t>
            </a:r>
          </a:p>
          <a:p>
            <a:pPr>
              <a:spcBef>
                <a:spcPts val="1200"/>
              </a:spcBef>
            </a:pPr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也可以自己設計加入或刪除特定</a:t>
            </a:r>
            <a:r>
              <a:rPr lang="zh-TW" altLang="en-US" dirty="0">
                <a:solidFill>
                  <a:srgbClr val="CCCCCC"/>
                </a:solidFill>
                <a:latin typeface="Consolas" panose="020B0609020204030204" pitchFamily="49" charset="0"/>
              </a:rPr>
              <a:t>的</a:t>
            </a: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商品數量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!</a:t>
            </a:r>
          </a:p>
          <a:p>
            <a:pPr>
              <a:spcBef>
                <a:spcPts val="1200"/>
              </a:spcBef>
            </a:pPr>
            <a:endParaRPr lang="en-US" altLang="zh-TW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18B8726-5398-41C1-7AF2-F14E4C042D21}"/>
              </a:ext>
            </a:extLst>
          </p:cNvPr>
          <p:cNvSpPr txBox="1"/>
          <p:nvPr/>
        </p:nvSpPr>
        <p:spPr>
          <a:xfrm>
            <a:off x="8395624" y="3016637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B600C0-DC6C-B3C0-A5FC-A08FEB741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624" y="3429000"/>
            <a:ext cx="3105583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0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541</TotalTime>
  <Words>1071</Words>
  <Application>Microsoft Office PowerPoint</Application>
  <PresentationFormat>寬螢幕</PresentationFormat>
  <Paragraphs>116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翔崴 柯</dc:creator>
  <cp:lastModifiedBy>翔崴 柯</cp:lastModifiedBy>
  <cp:revision>9</cp:revision>
  <dcterms:created xsi:type="dcterms:W3CDTF">2023-02-23T11:26:40Z</dcterms:created>
  <dcterms:modified xsi:type="dcterms:W3CDTF">2023-06-01T17:43:27Z</dcterms:modified>
</cp:coreProperties>
</file>