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8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zh-TW" altLang="en-US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字典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定義一個 </a:t>
            </a:r>
            <a:r>
              <a:rPr lang="en-US" altLang="zh-TW" dirty="0"/>
              <a:t>num1 = ["zero", "one", "two", "three", "four", "five", "six"],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num2 = {'0':"zero", '1':"one", '2':"two", '3':"three", '4':"four", '5':"five", '6':"six"}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請輸出 </a:t>
            </a:r>
            <a:r>
              <a:rPr lang="en-US" altLang="zh-TW" dirty="0"/>
              <a:t>num1</a:t>
            </a:r>
            <a:r>
              <a:rPr lang="zh-TW" altLang="en-US" dirty="0"/>
              <a:t>、</a:t>
            </a:r>
            <a:r>
              <a:rPr lang="en-US" altLang="zh-TW" dirty="0"/>
              <a:t>num2 </a:t>
            </a:r>
            <a:r>
              <a:rPr lang="zh-TW" altLang="en-US" dirty="0"/>
              <a:t>的資料型態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請輸出 </a:t>
            </a:r>
            <a:r>
              <a:rPr lang="en-US" altLang="zh-TW" dirty="0"/>
              <a:t>num1 </a:t>
            </a:r>
            <a:r>
              <a:rPr lang="zh-TW" altLang="en-US" dirty="0"/>
              <a:t>的 </a:t>
            </a:r>
            <a:r>
              <a:rPr lang="en-US" altLang="zh-TW" dirty="0"/>
              <a:t>"zero" </a:t>
            </a:r>
            <a:r>
              <a:rPr lang="zh-TW" altLang="en-US" dirty="0"/>
              <a:t>到 </a:t>
            </a:r>
            <a:r>
              <a:rPr lang="en-US" altLang="zh-TW" dirty="0"/>
              <a:t>"three"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請輸出 </a:t>
            </a:r>
            <a:r>
              <a:rPr lang="en-US" altLang="zh-TW" dirty="0"/>
              <a:t>num2 </a:t>
            </a:r>
            <a:r>
              <a:rPr lang="zh-TW" altLang="en-US" dirty="0"/>
              <a:t>的 </a:t>
            </a:r>
            <a:r>
              <a:rPr lang="en-US" altLang="zh-TW" dirty="0"/>
              <a:t>"four" </a:t>
            </a:r>
            <a:r>
              <a:rPr lang="zh-TW" altLang="en-US" dirty="0"/>
              <a:t>到 </a:t>
            </a:r>
            <a:r>
              <a:rPr lang="en-US" altLang="zh-TW" dirty="0"/>
              <a:t>"six"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請透過 </a:t>
            </a:r>
            <a:r>
              <a:rPr lang="en-US" altLang="zh-TW" dirty="0"/>
              <a:t>get() </a:t>
            </a:r>
            <a:r>
              <a:rPr lang="zh-TW" altLang="en-US" dirty="0"/>
              <a:t>輸出</a:t>
            </a:r>
            <a:r>
              <a:rPr lang="en-US" altLang="zh-TW" dirty="0"/>
              <a:t>num2 </a:t>
            </a:r>
            <a:r>
              <a:rPr lang="zh-TW" altLang="en-US" dirty="0"/>
              <a:t>的 </a:t>
            </a:r>
            <a:r>
              <a:rPr lang="en-US" altLang="zh-TW" dirty="0"/>
              <a:t>'one'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7F7240-F34D-8D03-5F2C-D0467255A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0" b="20864"/>
          <a:stretch/>
        </p:blipFill>
        <p:spPr>
          <a:xfrm>
            <a:off x="1027661" y="4990622"/>
            <a:ext cx="4715533" cy="9197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E281181-09F7-C7B6-317D-8C5196BAC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79" b="7904"/>
          <a:stretch/>
        </p:blipFill>
        <p:spPr>
          <a:xfrm>
            <a:off x="1027661" y="4990623"/>
            <a:ext cx="4715533" cy="15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1" y="764532"/>
            <a:ext cx="119724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"six"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num2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的資料型態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"num1:"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"num2"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num1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"zero"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"three"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num2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"four"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到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"six"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get()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num2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'one'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定義一個 </a:t>
            </a:r>
            <a:r>
              <a:rPr lang="en-US" altLang="zh-TW" dirty="0"/>
              <a:t>box = {"apple":1, "waterlemon":3, "lemon":2, "pineapple":2, "wax apple":5}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box </a:t>
            </a:r>
            <a:r>
              <a:rPr lang="zh-TW" altLang="en-US" dirty="0"/>
              <a:t>內有多少顆 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pineapple</a:t>
            </a:r>
            <a:r>
              <a:rPr lang="zh-TW" altLang="en-US" dirty="0"/>
              <a:t>、</a:t>
            </a:r>
            <a:r>
              <a:rPr lang="en-US" altLang="zh-TW" dirty="0"/>
              <a:t>wax apple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box </a:t>
            </a:r>
            <a:r>
              <a:rPr lang="zh-TW" altLang="en-US" dirty="0"/>
              <a:t>內總共有多少顆水果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box </a:t>
            </a:r>
            <a:r>
              <a:rPr lang="zh-TW" altLang="en-US" dirty="0"/>
              <a:t>中的蘋果被吃掉了一顆，並輸出結果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蘋果數量為零了，請將蘋果從 </a:t>
            </a:r>
            <a:r>
              <a:rPr lang="en-US" altLang="zh-TW" dirty="0"/>
              <a:t>box </a:t>
            </a:r>
            <a:r>
              <a:rPr lang="zh-TW" altLang="en-US" dirty="0"/>
              <a:t>中移除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定義一個 </a:t>
            </a:r>
            <a:r>
              <a:rPr lang="en-US" altLang="zh-TW" dirty="0" err="1"/>
              <a:t>favorite_fruit</a:t>
            </a:r>
            <a:r>
              <a:rPr lang="en-US" altLang="zh-TW" dirty="0"/>
              <a:t> = {</a:t>
            </a:r>
            <a:r>
              <a:rPr lang="en-US" altLang="zh-TW" dirty="0" err="1"/>
              <a:t>fruit_name</a:t>
            </a:r>
            <a:r>
              <a:rPr lang="en-US" altLang="zh-TW" dirty="0"/>
              <a:t>, </a:t>
            </a:r>
            <a:r>
              <a:rPr lang="en-US" altLang="zh-TW" dirty="0" err="1"/>
              <a:t>fruit_quantity</a:t>
            </a:r>
            <a:r>
              <a:rPr lang="en-US" altLang="zh-TW" dirty="0"/>
              <a:t>}</a:t>
            </a:r>
            <a:r>
              <a:rPr lang="zh-TW" altLang="en-US" dirty="0"/>
              <a:t>，並將其存進 </a:t>
            </a:r>
            <a:r>
              <a:rPr lang="en-US" altLang="zh-TW" dirty="0"/>
              <a:t>box </a:t>
            </a:r>
            <a:r>
              <a:rPr lang="zh-TW" altLang="en-US" dirty="0"/>
              <a:t>中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12603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F13B6-A5C6-AD54-B22E-A8FE0F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4990621"/>
            <a:ext cx="4715533" cy="1219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FAE37E-E69B-D649-A897-DAFC1A6D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61" y="4594230"/>
            <a:ext cx="8235386" cy="20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546562" y="282396"/>
            <a:ext cx="1166483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"waterlemon"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"wax 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內有多少顆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pineapple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wax apple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apple_quantity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pineapple_quantity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"wax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apple_quantity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"wax 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內總共有多少顆水果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"wax 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waterlemon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中的蘋果被吃掉了一顆，並輸出結果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蘋果數量為零了，請將蘋果從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中移除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定義一個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favorite_fruit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fruit_name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fruit_quantity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，並將其存進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favorite_fruit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"pear"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favorite_fruit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2" y="764532"/>
            <a:ext cx="88468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請先定義一個空的字典 </a:t>
            </a:r>
            <a:r>
              <a:rPr lang="en-US" altLang="zh-TW" dirty="0"/>
              <a:t>student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請將 </a:t>
            </a:r>
            <a:r>
              <a:rPr lang="en-US" altLang="zh-TW" dirty="0"/>
              <a:t>score = {"Chinese":60} </a:t>
            </a:r>
            <a:r>
              <a:rPr lang="zh-TW" altLang="en-US" dirty="0"/>
              <a:t>存進 </a:t>
            </a:r>
            <a:r>
              <a:rPr lang="en-US" altLang="zh-TW" dirty="0" err="1"/>
              <a:t>studnet</a:t>
            </a:r>
            <a:r>
              <a:rPr lang="en-US" altLang="zh-TW" dirty="0"/>
              <a:t> </a:t>
            </a:r>
            <a:r>
              <a:rPr lang="zh-TW" altLang="en-US" dirty="0"/>
              <a:t>內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請自行定義一個字典，並將其存放的成績存進</a:t>
            </a:r>
            <a:r>
              <a:rPr lang="en-US" altLang="zh-TW" dirty="0"/>
              <a:t>student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將 </a:t>
            </a:r>
            <a:r>
              <a:rPr lang="en-US" altLang="zh-TW" dirty="0"/>
              <a:t>Chinese </a:t>
            </a:r>
            <a:r>
              <a:rPr lang="zh-TW" altLang="en-US" dirty="0"/>
              <a:t>的分數改為 </a:t>
            </a:r>
            <a:r>
              <a:rPr lang="en-US" altLang="zh-TW" dirty="0"/>
              <a:t>90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學期結束了，請將</a:t>
            </a:r>
            <a:r>
              <a:rPr lang="en-US" altLang="zh-TW" dirty="0"/>
              <a:t>student</a:t>
            </a:r>
            <a:r>
              <a:rPr lang="zh-TW" altLang="en-US" dirty="0"/>
              <a:t>內的成績清空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6E847B-1193-8EB8-3D58-E8293DCD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6"/>
          <a:stretch/>
        </p:blipFill>
        <p:spPr>
          <a:xfrm>
            <a:off x="1027661" y="4990621"/>
            <a:ext cx="4715533" cy="12003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E25596-988C-0836-C3F6-50C02C891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82"/>
          <a:stretch/>
        </p:blipFill>
        <p:spPr>
          <a:xfrm>
            <a:off x="1027661" y="5008229"/>
            <a:ext cx="583865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2" y="764532"/>
            <a:ext cx="88468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score = {"Chinese":60}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studnet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"Chinese"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請自行定義一個字典，並將其存放的成績存進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"Calculus"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Chinese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的分數改為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90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"Chinese"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學期結束了，請將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內的成績清空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1127967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解碼 </a:t>
            </a:r>
            <a:r>
              <a:rPr lang="en-US" altLang="zh-TW" dirty="0" err="1"/>
              <a:t>encode_text</a:t>
            </a:r>
            <a:r>
              <a:rPr lang="en-US" altLang="zh-TW" dirty="0"/>
              <a:t> = {'#': 'n', 'R': 'y', 'M': '!', 't': 'd', 'I': 't', '@': 'o', 'h': 'r', 'J': '</a:t>
            </a:r>
            <a:r>
              <a:rPr lang="en-US" altLang="zh-TW" dirty="0" err="1"/>
              <a:t>i</a:t>
            </a:r>
            <a:r>
              <a:rPr lang="en-US" altLang="zh-TW" dirty="0"/>
              <a:t>', '_': 'h', '/': 'b', '1': 's', 'r': 'g', '/': 'e', '&amp;': 'p'}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請依序將 </a:t>
            </a:r>
            <a:r>
              <a:rPr lang="en-US" altLang="zh-TW" dirty="0" err="1"/>
              <a:t>encode_text</a:t>
            </a:r>
            <a:r>
              <a:rPr lang="en-US" altLang="zh-TW" dirty="0"/>
              <a:t> </a:t>
            </a:r>
            <a:r>
              <a:rPr lang="zh-TW" altLang="en-US" dirty="0"/>
              <a:t>內的 </a:t>
            </a:r>
            <a:r>
              <a:rPr lang="en-US" altLang="zh-TW" dirty="0"/>
              <a:t>'&amp;‘,</a:t>
            </a:r>
            <a:r>
              <a:rPr lang="zh-TW" altLang="en-US" dirty="0"/>
              <a:t> </a:t>
            </a:r>
            <a:r>
              <a:rPr lang="en-US" altLang="zh-TW" dirty="0"/>
              <a:t>'R‘,</a:t>
            </a:r>
            <a:r>
              <a:rPr lang="zh-TW" altLang="en-US" dirty="0"/>
              <a:t> </a:t>
            </a:r>
            <a:r>
              <a:rPr lang="en-US" altLang="zh-TW" dirty="0"/>
              <a:t>'I‘,</a:t>
            </a:r>
            <a:r>
              <a:rPr lang="zh-TW" altLang="en-US" dirty="0"/>
              <a:t> </a:t>
            </a:r>
            <a:r>
              <a:rPr lang="en-US" altLang="zh-TW" dirty="0"/>
              <a:t>'_‘,</a:t>
            </a:r>
            <a:r>
              <a:rPr lang="zh-TW" altLang="en-US" dirty="0"/>
              <a:t> </a:t>
            </a:r>
            <a:r>
              <a:rPr lang="en-US" altLang="zh-TW" dirty="0"/>
              <a:t>'@‘,</a:t>
            </a:r>
            <a:r>
              <a:rPr lang="zh-TW" altLang="en-US" dirty="0"/>
              <a:t> </a:t>
            </a:r>
            <a:r>
              <a:rPr lang="en-US" altLang="zh-TW" dirty="0"/>
              <a:t>'#‘,</a:t>
            </a:r>
            <a:r>
              <a:rPr lang="zh-TW" altLang="en-US" dirty="0"/>
              <a:t> </a:t>
            </a:r>
            <a:r>
              <a:rPr lang="en-US" altLang="zh-TW" dirty="0"/>
              <a:t>'a‘,</a:t>
            </a:r>
            <a:r>
              <a:rPr lang="zh-TW" altLang="en-US" dirty="0"/>
              <a:t> </a:t>
            </a:r>
            <a:r>
              <a:rPr lang="en-US" altLang="zh-TW" dirty="0"/>
              <a:t>'J‘,</a:t>
            </a:r>
            <a:r>
              <a:rPr lang="zh-TW" altLang="en-US" dirty="0"/>
              <a:t> </a:t>
            </a:r>
            <a:r>
              <a:rPr lang="en-US" altLang="zh-TW" dirty="0"/>
              <a:t>'1‘,</a:t>
            </a:r>
            <a:r>
              <a:rPr lang="zh-TW" altLang="en-US" dirty="0"/>
              <a:t> </a:t>
            </a:r>
            <a:r>
              <a:rPr lang="en-US" altLang="zh-TW" dirty="0"/>
              <a:t>'a' </a:t>
            </a:r>
            <a:r>
              <a:rPr lang="zh-TW" altLang="en-US" dirty="0"/>
              <a:t>所對應的值存進 </a:t>
            </a:r>
            <a:r>
              <a:rPr lang="en-US" altLang="zh-TW" dirty="0"/>
              <a:t>text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請定義一個字串 </a:t>
            </a:r>
            <a:r>
              <a:rPr lang="en-US" altLang="zh-TW" dirty="0"/>
              <a:t>adj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從 </a:t>
            </a:r>
            <a:r>
              <a:rPr lang="en-US" altLang="zh-TW" dirty="0"/>
              <a:t>encode </a:t>
            </a:r>
            <a:r>
              <a:rPr lang="zh-TW" altLang="en-US" dirty="0"/>
              <a:t>中現有的字母構成</a:t>
            </a:r>
            <a:r>
              <a:rPr lang="en-US" altLang="zh-TW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透過 </a:t>
            </a:r>
            <a:r>
              <a:rPr lang="en-US" altLang="zh-TW" dirty="0"/>
              <a:t>text </a:t>
            </a:r>
            <a:r>
              <a:rPr lang="zh-TW" altLang="en-US" dirty="0"/>
              <a:t>與 </a:t>
            </a:r>
            <a:r>
              <a:rPr lang="en-US" altLang="zh-TW" dirty="0"/>
              <a:t>adj </a:t>
            </a:r>
            <a:r>
              <a:rPr lang="zh-TW" altLang="en-US" dirty="0"/>
              <a:t>輸出一段完整的句子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1405DA-5D03-D1F1-A2AA-390A925E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4990621"/>
            <a:ext cx="2114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257696" y="764532"/>
            <a:ext cx="11637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‘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請依序將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'&amp;','R','I','_','@','#','a','J','1','a'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所對應的值存進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‘&amp;’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‘I’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‘_‘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’@‘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請定義一個字串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從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encode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中現有的單字構成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encode_text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adj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輸出一段完整的句子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ED799A-6CAB-DD2A-E5BF-92FDB7BB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5" y="5616761"/>
            <a:ext cx="422969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249</TotalTime>
  <Words>1172</Words>
  <Application>Microsoft Office PowerPoint</Application>
  <PresentationFormat>寬螢幕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6</cp:revision>
  <dcterms:created xsi:type="dcterms:W3CDTF">2023-02-23T11:26:40Z</dcterms:created>
  <dcterms:modified xsi:type="dcterms:W3CDTF">2023-03-10T15:10:40Z</dcterms:modified>
</cp:coreProperties>
</file>