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66" r:id="rId5"/>
    <p:sldId id="267" r:id="rId6"/>
    <p:sldId id="258" r:id="rId7"/>
    <p:sldId id="263" r:id="rId8"/>
    <p:sldId id="264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1" y="764532"/>
            <a:ext cx="988591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#5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 </a:t>
            </a:r>
            <a:r>
              <a:rPr lang="en-US" altLang="zh-TW" dirty="0"/>
              <a:t>box = [‘apple’, ‘</a:t>
            </a:r>
            <a:r>
              <a:rPr lang="en-US" altLang="zh-TW" dirty="0" err="1"/>
              <a:t>waterlemon</a:t>
            </a:r>
            <a:r>
              <a:rPr lang="en-US" altLang="zh-TW" dirty="0"/>
              <a:t>’, ‘wax apple’, ‘lemon’, ‘pineapple’]</a:t>
            </a:r>
            <a:r>
              <a:rPr lang="zh-TW" altLang="en-US" dirty="0"/>
              <a:t>，而使用者輸入 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來選擇要拿走或者放入水果，而其水果是使用者手動輸入的 </a:t>
            </a:r>
            <a:r>
              <a:rPr lang="en-US" altLang="zh-TW" dirty="0"/>
              <a:t>(</a:t>
            </a:r>
            <a:r>
              <a:rPr lang="zh-TW" altLang="en-US" dirty="0"/>
              <a:t>請參考 </a:t>
            </a:r>
            <a:r>
              <a:rPr lang="en-US" altLang="zh-TW" dirty="0"/>
              <a:t>output</a:t>
            </a:r>
            <a:r>
              <a:rPr lang="zh-TW" altLang="en-US" dirty="0"/>
              <a:t> 的輸出結果</a:t>
            </a:r>
            <a:r>
              <a:rPr lang="en-US" altLang="zh-TW" dirty="0"/>
              <a:t>!)</a:t>
            </a:r>
            <a:endParaRPr lang="zh-TW" altLang="en-US" dirty="0"/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試著刪除 </a:t>
            </a:r>
            <a:r>
              <a:rPr lang="en-US" altLang="zh-TW" dirty="0"/>
              <a:t>apple </a:t>
            </a:r>
            <a:r>
              <a:rPr lang="zh-TW" altLang="en-US" dirty="0"/>
              <a:t>和放入 </a:t>
            </a:r>
            <a:r>
              <a:rPr lang="en-US" altLang="zh-TW" dirty="0"/>
              <a:t>strawberry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試著刪除 </a:t>
            </a:r>
            <a:r>
              <a:rPr lang="en-US" altLang="zh-TW" dirty="0"/>
              <a:t>banana </a:t>
            </a:r>
            <a:r>
              <a:rPr lang="zh-TW" altLang="en-US" dirty="0"/>
              <a:t>和 放入 </a:t>
            </a:r>
            <a:r>
              <a:rPr lang="en-US" altLang="zh-TW" dirty="0"/>
              <a:t>lemon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3. </a:t>
            </a:r>
            <a:r>
              <a:rPr lang="zh-TW" altLang="en-US" dirty="0"/>
              <a:t>試著選擇 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 </a:t>
            </a:r>
            <a:r>
              <a:rPr lang="zh-TW" altLang="en-US" dirty="0"/>
              <a:t>以外的數字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345270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CF632F-A676-D92C-0E12-2374471C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3"/>
          <a:stretch/>
        </p:blipFill>
        <p:spPr>
          <a:xfrm>
            <a:off x="1045995" y="3944708"/>
            <a:ext cx="4032044" cy="6751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2BF1968-25A8-4E5A-AD60-75A611C4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83" y="4833927"/>
            <a:ext cx="4432016" cy="7148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485C733-8999-6C5C-5BE1-39038EAACD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67"/>
          <a:stretch/>
        </p:blipFill>
        <p:spPr>
          <a:xfrm>
            <a:off x="5475503" y="3904970"/>
            <a:ext cx="6535212" cy="71484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D103F64-AD1B-A300-7F4C-C8880A44E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995" y="4833927"/>
            <a:ext cx="4429508" cy="67510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06BC2F7-DB5D-E2FE-5F11-C3F0643B3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995" y="5807038"/>
            <a:ext cx="4972420" cy="5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771006" y="498524"/>
            <a:ext cx="1092500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waterlemon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'wax apple'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'lemon'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'pineapple'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請選擇模式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(1)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從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中拿走水果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(2) 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放入水果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挑選水果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不在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中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挑選水果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已經存在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中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無此功能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簡易絕對值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輸入一個正整數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輸入一個負整數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DB03A3-4A76-5D23-0611-3FD44B053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4" b="27472"/>
          <a:stretch/>
        </p:blipFill>
        <p:spPr>
          <a:xfrm>
            <a:off x="1027661" y="4990622"/>
            <a:ext cx="4715533" cy="628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07F10B-7FBF-18A9-CB11-E87D0AD9B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"/>
          <a:stretch/>
        </p:blipFill>
        <p:spPr>
          <a:xfrm>
            <a:off x="5916064" y="4990622"/>
            <a:ext cx="498227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764532"/>
            <a:ext cx="88468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integer: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求在一維空間上，兩點</a:t>
            </a:r>
            <a:r>
              <a:rPr lang="en-US" altLang="zh-TW" dirty="0"/>
              <a:t>a, b</a:t>
            </a:r>
            <a:r>
              <a:rPr lang="zh-TW" altLang="en-US" dirty="0"/>
              <a:t>的距離</a:t>
            </a:r>
            <a:r>
              <a:rPr lang="en-US" altLang="zh-TW" dirty="0"/>
              <a:t>(</a:t>
            </a:r>
            <a:r>
              <a:rPr lang="zh-TW" altLang="en-US" dirty="0"/>
              <a:t>透過判斷兩點的大小</a:t>
            </a:r>
            <a:r>
              <a:rPr lang="en-US" altLang="zh-TW" dirty="0"/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B30B19-FCCB-1750-FE18-6AFDF0E8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5005926"/>
            <a:ext cx="1390844" cy="9526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1F7EC5-E500-3909-1482-A5D6C405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27" y="5063084"/>
            <a:ext cx="142894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764532"/>
            <a:ext cx="88468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72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請輸入一個整數 </a:t>
            </a:r>
            <a:r>
              <a:rPr lang="en-US" altLang="zh-TW" dirty="0"/>
              <a:t>score </a:t>
            </a:r>
            <a:r>
              <a:rPr lang="zh-TW" altLang="en-US" dirty="0"/>
              <a:t>，並依照以下規則來給定 </a:t>
            </a:r>
            <a:r>
              <a:rPr lang="en-US" altLang="zh-TW" dirty="0"/>
              <a:t>grade </a:t>
            </a:r>
            <a:r>
              <a:rPr lang="zh-TW" altLang="en-US" dirty="0"/>
              <a:t>值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score&gt;=90    -&gt; grade = 'A'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90&gt;score&gt;=80 -&gt; grade = 'B'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80&gt;score&gt;=70 -&gt; grade = 'C'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70&gt;score&gt;=60 -&gt; grade = 'D'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60&gt;score     -&gt; grade = 'F'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31B9DC-8E84-86EA-A235-09B7D245F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70"/>
          <a:stretch/>
        </p:blipFill>
        <p:spPr>
          <a:xfrm>
            <a:off x="1089476" y="4990621"/>
            <a:ext cx="4014540" cy="7144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E098D0B-2903-9C75-4672-9F1307E82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5" t="-551" r="15479" b="551"/>
          <a:stretch/>
        </p:blipFill>
        <p:spPr>
          <a:xfrm>
            <a:off x="5557934" y="5004910"/>
            <a:ext cx="426771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grade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is:"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判斷 </a:t>
            </a:r>
            <a:r>
              <a:rPr lang="en-US" altLang="zh-TW" dirty="0"/>
              <a:t>num1 </a:t>
            </a:r>
            <a:r>
              <a:rPr lang="zh-TW" altLang="en-US" dirty="0"/>
              <a:t>是否為 </a:t>
            </a:r>
            <a:r>
              <a:rPr lang="en-US" altLang="zh-TW" dirty="0"/>
              <a:t>num2 </a:t>
            </a:r>
            <a:r>
              <a:rPr lang="zh-TW" altLang="en-US" dirty="0"/>
              <a:t>的倍數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請輸入目標數 </a:t>
            </a:r>
            <a:r>
              <a:rPr lang="en-US" altLang="zh-TW" dirty="0"/>
              <a:t>num1 (0&lt;num1&lt;=100) </a:t>
            </a:r>
            <a:r>
              <a:rPr lang="zh-TW" altLang="en-US" dirty="0"/>
              <a:t>再輸入 </a:t>
            </a:r>
            <a:r>
              <a:rPr lang="en-US" altLang="zh-TW" dirty="0"/>
              <a:t>num2 (0&lt;num2&lt;=num1)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337788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18CD06-78E7-832A-8DC8-562E4B13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44" y="4158025"/>
            <a:ext cx="1895740" cy="647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118BCF-25AB-5E91-A7CB-EAF633F5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93" y="3887012"/>
            <a:ext cx="1505160" cy="9907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EE30B91-0E2C-BA5F-1894-5794799A49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56"/>
          <a:stretch/>
        </p:blipFill>
        <p:spPr>
          <a:xfrm>
            <a:off x="3718444" y="5405729"/>
            <a:ext cx="1895740" cy="68589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24A0131-EC0E-BFD7-0F48-C486FEC44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493" y="5129466"/>
            <a:ext cx="196242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"num1: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"num2: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"num2 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範圍錯誤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"num1 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範圍錯誤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196</TotalTime>
  <Words>595</Words>
  <Application>Microsoft Office PowerPoint</Application>
  <PresentationFormat>寬螢幕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6</cp:revision>
  <dcterms:created xsi:type="dcterms:W3CDTF">2023-02-23T11:26:40Z</dcterms:created>
  <dcterms:modified xsi:type="dcterms:W3CDTF">2023-03-10T17:29:48Z</dcterms:modified>
</cp:coreProperties>
</file>