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9" r:id="rId4"/>
    <p:sldId id="268" r:id="rId5"/>
    <p:sldId id="269" r:id="rId6"/>
    <p:sldId id="266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74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48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92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02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56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88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80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89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17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73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43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B0AF-6AD2-4AD3-91FA-3527F153F898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933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1A5B881D-86A8-AF80-E604-9671096C3359}"/>
              </a:ext>
            </a:extLst>
          </p:cNvPr>
          <p:cNvSpPr txBox="1"/>
          <p:nvPr/>
        </p:nvSpPr>
        <p:spPr>
          <a:xfrm>
            <a:off x="3431081" y="1707511"/>
            <a:ext cx="60973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GN420</a:t>
            </a:r>
            <a:r>
              <a:rPr kumimoji="0" lang="zh-TW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 練習題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3E33B10-63E2-0DA2-5D0E-DC29732D1FD9}"/>
              </a:ext>
            </a:extLst>
          </p:cNvPr>
          <p:cNvSpPr txBox="1"/>
          <p:nvPr/>
        </p:nvSpPr>
        <p:spPr>
          <a:xfrm>
            <a:off x="2741123" y="3004268"/>
            <a:ext cx="609738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範圍 </a:t>
            </a:r>
            <a:r>
              <a:rPr kumimoji="0" lang="en-US" altLang="zh-TW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:string, list, dictionary, if</a:t>
            </a:r>
          </a:p>
        </p:txBody>
      </p:sp>
    </p:spTree>
    <p:extLst>
      <p:ext uri="{BB962C8B-B14F-4D97-AF65-F5344CB8AC3E}">
        <p14:creationId xmlns:p14="http://schemas.microsoft.com/office/powerpoint/2010/main" val="320300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87BA493-E23C-6255-24D3-DDFDC12EAEB9}"/>
              </a:ext>
            </a:extLst>
          </p:cNvPr>
          <p:cNvSpPr txBox="1"/>
          <p:nvPr/>
        </p:nvSpPr>
        <p:spPr>
          <a:xfrm>
            <a:off x="912322" y="132765"/>
            <a:ext cx="884682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#1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求面積與周長</a:t>
            </a:r>
            <a:r>
              <a:rPr lang="en-US" altLang="zh-TW" dirty="0"/>
              <a:t>(</a:t>
            </a:r>
            <a:r>
              <a:rPr lang="zh-TW" altLang="en-US" dirty="0"/>
              <a:t>以下範例只包括圓形、長方形、三角形</a:t>
            </a:r>
            <a:r>
              <a:rPr lang="en-US" altLang="zh-TW" dirty="0"/>
              <a:t>) 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function 1. </a:t>
            </a:r>
            <a:r>
              <a:rPr lang="zh-TW" altLang="en-US" dirty="0"/>
              <a:t>新增一個圖形，接者輸入該圖形的長度</a:t>
            </a:r>
            <a:r>
              <a:rPr lang="en-US" altLang="zh-TW" dirty="0"/>
              <a:t>(</a:t>
            </a:r>
            <a:r>
              <a:rPr lang="zh-TW" altLang="en-US" dirty="0"/>
              <a:t>格式</a:t>
            </a:r>
            <a:r>
              <a:rPr lang="en-US" altLang="zh-TW" dirty="0"/>
              <a:t>: 5,3,4)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function 2. </a:t>
            </a:r>
            <a:r>
              <a:rPr lang="zh-TW" altLang="en-US" dirty="0"/>
              <a:t>求周長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function 3. </a:t>
            </a:r>
            <a:r>
              <a:rPr lang="zh-TW" altLang="en-US" dirty="0"/>
              <a:t>求面積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function 4. </a:t>
            </a:r>
            <a:r>
              <a:rPr lang="zh-TW" altLang="en-US" dirty="0"/>
              <a:t>刪除圖形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DAD3452-05DD-408B-EFFA-3E7412567AA1}"/>
              </a:ext>
            </a:extLst>
          </p:cNvPr>
          <p:cNvSpPr txBox="1"/>
          <p:nvPr/>
        </p:nvSpPr>
        <p:spPr>
          <a:xfrm>
            <a:off x="912322" y="2814477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10D0EA5-60BE-6E30-9965-BCC10E21E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22" y="3292648"/>
            <a:ext cx="9011908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2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913DF34-0814-D6BE-E9D0-4934E17ED6FC}"/>
              </a:ext>
            </a:extLst>
          </p:cNvPr>
          <p:cNvSpPr txBox="1"/>
          <p:nvPr/>
        </p:nvSpPr>
        <p:spPr>
          <a:xfrm>
            <a:off x="365760" y="0"/>
            <a:ext cx="12034057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'circle'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'triangle'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'Input shape: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'circle'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'Input your choice: 1. Add a new shape 2. Calculate the perimeter 3. Calculate the perimeter 4. Delete the shape: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'Cannot form a circle'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'The perimeter of 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cirlce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'The area of circle: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]**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'Oh 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oh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something bad happened'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              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4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2990CD1-9887-DD93-26B3-FB73C7E105A8}"/>
              </a:ext>
            </a:extLst>
          </p:cNvPr>
          <p:cNvSpPr txBox="1"/>
          <p:nvPr/>
        </p:nvSpPr>
        <p:spPr>
          <a:xfrm>
            <a:off x="471746" y="116378"/>
            <a:ext cx="11432079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'triangle'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'Input your choice: 1. Add a new shape 2. Calculate the perimeter 3. Calculate the perimeter 4. Delete the shape: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triangle_len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))]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triangle_len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triangle_len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triangle_len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]&gt;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triangle_len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triangle_len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"Cannot form a triangle"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'The perimeter of triangle: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])/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sea_dragon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])*(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])*(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]))**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'The area of triangle: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sea_dragon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'Oh 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oh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something bad happened'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              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2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FF48EA14-BD6F-128E-D198-0603C005B72F}"/>
              </a:ext>
            </a:extLst>
          </p:cNvPr>
          <p:cNvSpPr txBox="1"/>
          <p:nvPr/>
        </p:nvSpPr>
        <p:spPr>
          <a:xfrm>
            <a:off x="164176" y="336260"/>
            <a:ext cx="11856027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'rectangle'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'Input your choice: 1. Add a new shape 2. Calculate the perimeter 3. Calculate the perimeter 4. Delete the shape: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rectangle_len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))]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rectangle_len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]&gt;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rectangle_len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]&gt;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rectangle_len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"Cannot form a rectangle"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'The perimeter of rectangle: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'The area of rectangle: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]*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'Oh 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oh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something bad happened'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'Oh 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oh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something bad happened'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              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05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87BA493-E23C-6255-24D3-DDFDC12EAEB9}"/>
              </a:ext>
            </a:extLst>
          </p:cNvPr>
          <p:cNvSpPr txBox="1"/>
          <p:nvPr/>
        </p:nvSpPr>
        <p:spPr>
          <a:xfrm>
            <a:off x="912321" y="498526"/>
            <a:ext cx="10642369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#2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實作一個成績系統，自訂一個 </a:t>
            </a:r>
            <a:r>
              <a:rPr lang="en-US" altLang="zh-TW" dirty="0" err="1"/>
              <a:t>user_name</a:t>
            </a:r>
            <a:r>
              <a:rPr lang="en-US" altLang="zh-TW" dirty="0"/>
              <a:t> = {</a:t>
            </a:r>
            <a:r>
              <a:rPr lang="en-US" altLang="zh-TW" dirty="0" err="1"/>
              <a:t>account_number</a:t>
            </a:r>
            <a:r>
              <a:rPr lang="en-US" altLang="zh-TW" dirty="0"/>
              <a:t>:'', password:'',</a:t>
            </a:r>
            <a:r>
              <a:rPr lang="zh-TW" altLang="en-US" dirty="0"/>
              <a:t>一上</a:t>
            </a:r>
            <a:r>
              <a:rPr lang="en-US" altLang="zh-TW" dirty="0"/>
              <a:t>:[]}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而此系統有兩種功能，選擇</a:t>
            </a:r>
            <a:r>
              <a:rPr lang="en-US" altLang="zh-TW" dirty="0"/>
              <a:t>(1) </a:t>
            </a:r>
            <a:r>
              <a:rPr lang="zh-TW" altLang="en-US" dirty="0"/>
              <a:t>修改資料 </a:t>
            </a:r>
            <a:r>
              <a:rPr lang="en-US" altLang="zh-TW" dirty="0"/>
              <a:t>(2) </a:t>
            </a:r>
            <a:r>
              <a:rPr lang="zh-TW" altLang="en-US" dirty="0"/>
              <a:t>獲取資料</a:t>
            </a:r>
            <a:r>
              <a:rPr lang="en-US" altLang="zh-TW" dirty="0"/>
              <a:t>...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修改資料內有 </a:t>
            </a:r>
            <a:r>
              <a:rPr lang="en-US" altLang="zh-TW" dirty="0"/>
              <a:t>1. </a:t>
            </a:r>
            <a:r>
              <a:rPr lang="zh-TW" altLang="en-US" dirty="0"/>
              <a:t>更改密碼</a:t>
            </a:r>
            <a:r>
              <a:rPr lang="en-US" altLang="zh-TW" dirty="0"/>
              <a:t>(</a:t>
            </a:r>
            <a:r>
              <a:rPr lang="zh-TW" altLang="en-US" dirty="0"/>
              <a:t>需再輸入一次密碼</a:t>
            </a:r>
            <a:r>
              <a:rPr lang="en-US" altLang="zh-TW" dirty="0"/>
              <a:t>) 2. </a:t>
            </a:r>
            <a:r>
              <a:rPr lang="zh-TW" altLang="en-US" dirty="0"/>
              <a:t>添加</a:t>
            </a:r>
            <a:r>
              <a:rPr lang="en-US" altLang="zh-TW" dirty="0"/>
              <a:t>/</a:t>
            </a:r>
            <a:r>
              <a:rPr lang="zh-TW" altLang="en-US" dirty="0"/>
              <a:t>修改一個學期的成績</a:t>
            </a:r>
            <a:r>
              <a:rPr lang="en-US" altLang="zh-TW" dirty="0"/>
              <a:t>(</a:t>
            </a:r>
            <a:r>
              <a:rPr lang="zh-TW" altLang="en-US" dirty="0"/>
              <a:t>格式</a:t>
            </a:r>
            <a:r>
              <a:rPr lang="en-US" altLang="zh-TW" dirty="0"/>
              <a:t>: </a:t>
            </a:r>
            <a:r>
              <a:rPr lang="zh-TW" altLang="en-US" dirty="0"/>
              <a:t>學期 課名 成績</a:t>
            </a:r>
            <a:r>
              <a:rPr lang="en-US" altLang="zh-TW" dirty="0"/>
              <a:t>)...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獲取資料內有 </a:t>
            </a:r>
            <a:r>
              <a:rPr lang="en-US" altLang="zh-TW" dirty="0"/>
              <a:t>1. </a:t>
            </a:r>
            <a:r>
              <a:rPr lang="zh-TW" altLang="en-US" dirty="0"/>
              <a:t>哪幾個學期的成績</a:t>
            </a:r>
            <a:r>
              <a:rPr lang="en-US" altLang="zh-TW" dirty="0"/>
              <a:t>(ex: </a:t>
            </a:r>
            <a:r>
              <a:rPr lang="zh-TW" altLang="en-US" dirty="0"/>
              <a:t>一上、二下</a:t>
            </a:r>
            <a:r>
              <a:rPr lang="en-US" altLang="zh-TW" dirty="0"/>
              <a:t>)...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DAD3452-05DD-408B-EFFA-3E7412567AA1}"/>
              </a:ext>
            </a:extLst>
          </p:cNvPr>
          <p:cNvSpPr txBox="1"/>
          <p:nvPr/>
        </p:nvSpPr>
        <p:spPr>
          <a:xfrm>
            <a:off x="532707" y="3421080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75AAC16-B202-3CEF-9D97-8CD9AD913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21" y="3790412"/>
            <a:ext cx="10777106" cy="275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8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8DDFFC0-C96C-6A63-59EA-70C39A98EF5D}"/>
              </a:ext>
            </a:extLst>
          </p:cNvPr>
          <p:cNvSpPr txBox="1"/>
          <p:nvPr/>
        </p:nvSpPr>
        <p:spPr>
          <a:xfrm>
            <a:off x="581891" y="534524"/>
            <a:ext cx="107816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'account_number'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'1110000'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password'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一上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'Chinese(I)'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'84'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'Calculus(I)'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'99'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'English(I)'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'88’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8769634-AA1B-461F-FEF7-077482F3C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72" y="1273188"/>
            <a:ext cx="7649643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5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46B46EF-586C-14EC-E602-5B9D1DD45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11" y="265432"/>
            <a:ext cx="7303463" cy="646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4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277</TotalTime>
  <Words>895</Words>
  <Application>Microsoft Office PowerPoint</Application>
  <PresentationFormat>寬螢幕</PresentationFormat>
  <Paragraphs>87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翔崴 柯</dc:creator>
  <cp:lastModifiedBy>翔崴 柯</cp:lastModifiedBy>
  <cp:revision>7</cp:revision>
  <dcterms:created xsi:type="dcterms:W3CDTF">2023-02-23T11:26:40Z</dcterms:created>
  <dcterms:modified xsi:type="dcterms:W3CDTF">2023-04-02T08:06:07Z</dcterms:modified>
</cp:coreProperties>
</file>