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D74-1B0A-41ED-9A8A-CA001F25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2EAD-13E4-4E1E-924C-8883BA66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DEB3-F853-4265-8F6C-C4DF7B48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B61B-D514-48E7-BD60-CFB39590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B5A2-E2F5-4B59-BAC9-0B48A7F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CC57-E772-4583-810D-92F839EF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CC5D-ABC5-405D-9495-DA906C6C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EAE0-3960-4968-B711-48E2A463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A317-48D7-4C8C-831D-792379A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97C6-0ECE-4506-8FEB-95AE8F3F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6FA9D-F97A-4A50-A4E2-9E320F112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0D5A5-C23D-458B-92FF-0E8F677F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0F19-82C4-44FA-96C6-1E9CBB0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C9CC-22EA-4FFF-A7BF-83B53E3A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D9EB-ECDB-499D-8D2C-94DFF587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4A09-FCFB-40A8-AE06-8AE57EBA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55AE-7AF8-4299-8587-418C3333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7C8C-980A-44E3-AA16-9948EA08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19EE-E987-408E-85B7-10C3DD34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BE18-EDC0-48C7-88AC-2692AC3C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0E6-C121-4626-ADD2-D2488C4D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E477-B974-4EBE-B385-DF60D349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72D7-488C-4EA0-B038-7928C66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6A72-8D09-42D0-90E2-858C8BAE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096F-3104-4FA6-9882-9C8111C8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E6B-FA2D-44FB-8FD0-2AEA978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E7E1-E2D2-4749-8329-297A0FB8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93105-6E9A-4331-95D2-A2374E46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F8ED-2AF1-4A52-A24D-7F2A1362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1E91-1423-4C06-A4F2-69DE5749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E2FF-4AA7-45B9-9ECE-E6EA9CE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6B23-CCC0-4C5E-8D32-FAA1498C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E856-6F0C-417E-B37A-1A9C215D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C7CF-458D-4100-86C4-81A31FB8E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61B6F-5BB4-45F3-B000-A05918B1B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BED3B-B87C-45A8-A67A-0DF639448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518E9-C4E3-4AD9-897D-E03C608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15240-A22D-45E8-BA46-F637823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9C9FE-5EF1-4223-8757-1ABF27AD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FF1C-5F6A-4E1E-AD1A-7A2B879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9D74D-F0BB-4390-A69B-4ADC760F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FD61F-1126-4B00-9C07-6DA3389A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6614F-D756-42EC-9DF8-033AE1B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7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AA514-C9E2-4858-9441-1B92822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091C5-0B39-4B62-88B9-A12CD695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CA38-FE4F-481D-81C7-DC32B32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3303-8D64-4E25-BBB5-BB751F03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B45B-26BA-407B-B1B3-67575968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4675-3527-4CFA-989F-5F630BAD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45C9-71AD-4C4A-A802-8E09DFE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FC25-1233-4983-884A-86A7EEB3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927C-B6AC-41E1-B4F3-70B7B5A4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182C-8851-4BE5-907E-1F0FCB6F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0353A-2A06-4CBD-AAF1-2AB4C332F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9FEFB-7762-45FD-BDD5-4E24CC22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BFDA-21B5-4972-8905-9207D46F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FCD4-D5FE-40C8-8695-7910035E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BF14-E571-4C6F-BC8E-C323424A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D7B48-5A3E-443A-BA51-42D85475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0466B-7EDB-4BDE-A003-A3CEE831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2BCB-BE76-43E9-9171-13340208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2D11-D10D-493D-B19C-5445769E7420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C754-4CBA-4CE1-A98D-F7020982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DCD4-29FD-4952-9499-D23AB0636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5AEF-A85F-4B6B-8BF9-B09825D8F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9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jp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26CDE0-35F5-4D5D-A7EB-9F9C5E8F6B26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EFFCF3-01AD-4C28-ABD1-C0106205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214D99D-EA01-4753-BF37-50271B28AF71}"/>
                    </a:ext>
                  </a:extLst>
                </p:cNvPr>
                <p:cNvSpPr txBox="1"/>
                <p:nvPr/>
              </p:nvSpPr>
              <p:spPr>
                <a:xfrm>
                  <a:off x="6576053" y="3129830"/>
                  <a:ext cx="6813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214D99D-EA01-4753-BF37-50271B28A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053" y="3129830"/>
                  <a:ext cx="681340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2DE0523-4941-40F7-8BBB-B7A920F81F2F}"/>
                    </a:ext>
                  </a:extLst>
                </p:cNvPr>
                <p:cNvSpPr txBox="1"/>
                <p:nvPr/>
              </p:nvSpPr>
              <p:spPr>
                <a:xfrm>
                  <a:off x="4145280" y="1958550"/>
                  <a:ext cx="692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2DE0523-4941-40F7-8BBB-B7A920F81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280" y="1958550"/>
                  <a:ext cx="69204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A89645C-D1CD-4F2F-9591-01E322C10E5E}"/>
                    </a:ext>
                  </a:extLst>
                </p:cNvPr>
                <p:cNvSpPr txBox="1"/>
                <p:nvPr/>
              </p:nvSpPr>
              <p:spPr>
                <a:xfrm>
                  <a:off x="8197442" y="2716960"/>
                  <a:ext cx="1177052" cy="412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A89645C-D1CD-4F2F-9591-01E322C10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7442" y="2716960"/>
                  <a:ext cx="1177052" cy="412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76ED96-3CF3-4B84-BD0E-71A12BDCC469}"/>
                    </a:ext>
                  </a:extLst>
                </p:cNvPr>
                <p:cNvSpPr txBox="1"/>
                <p:nvPr/>
              </p:nvSpPr>
              <p:spPr>
                <a:xfrm>
                  <a:off x="8186105" y="4362384"/>
                  <a:ext cx="1406282" cy="412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76ED96-3CF3-4B84-BD0E-71A12BDCC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105" y="4362384"/>
                  <a:ext cx="1406282" cy="412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091F05-8EDA-42D3-A95A-FB309452ED04}"/>
                    </a:ext>
                  </a:extLst>
                </p:cNvPr>
                <p:cNvSpPr txBox="1"/>
                <p:nvPr/>
              </p:nvSpPr>
              <p:spPr>
                <a:xfrm>
                  <a:off x="7806984" y="628101"/>
                  <a:ext cx="8200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091F05-8EDA-42D3-A95A-FB309452E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84" y="628101"/>
                  <a:ext cx="8200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209" r="-746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4EC23B-DB45-41E8-BC1A-5A02BBABEB00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71" y="976229"/>
              <a:ext cx="0" cy="411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B6F805-43A2-4A09-A758-6E3416E2576B}"/>
                </a:ext>
              </a:extLst>
            </p:cNvPr>
            <p:cNvCxnSpPr>
              <a:cxnSpLocks/>
            </p:cNvCxnSpPr>
            <p:nvPr/>
          </p:nvCxnSpPr>
          <p:spPr>
            <a:xfrm>
              <a:off x="8774623" y="4775254"/>
              <a:ext cx="0" cy="34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789220-393A-4C43-A975-38E6B379D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2440577"/>
              <a:ext cx="6543" cy="320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5C67E0-BDB8-4396-8358-3092FA17848D}"/>
                    </a:ext>
                  </a:extLst>
                </p:cNvPr>
                <p:cNvSpPr txBox="1"/>
                <p:nvPr/>
              </p:nvSpPr>
              <p:spPr>
                <a:xfrm>
                  <a:off x="4471110" y="4492069"/>
                  <a:ext cx="8190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5C67E0-BDB8-4396-8358-3092FA178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110" y="4492069"/>
                  <a:ext cx="81900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148" r="-7407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2F1205-F08B-4E4F-955C-BFDDEC611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280" y="4676735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074EE9-B9F2-4BC7-8CC3-0DCF708C3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9782" y="1531483"/>
              <a:ext cx="196656" cy="34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BC2431-774D-4976-A42E-50270897C6A8}"/>
                    </a:ext>
                  </a:extLst>
                </p:cNvPr>
                <p:cNvSpPr txBox="1"/>
                <p:nvPr/>
              </p:nvSpPr>
              <p:spPr>
                <a:xfrm>
                  <a:off x="5409579" y="847158"/>
                  <a:ext cx="184781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BC2431-774D-4976-A42E-50270897C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579" y="847158"/>
                  <a:ext cx="1847814" cy="6914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885D61-131F-4CF1-9D17-65A2EE7DAB54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885D61-131F-4CF1-9D17-65A2EE7DA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6829" r="-24390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2F307F-E346-4847-ABD1-1D9215A5113D}"/>
                    </a:ext>
                  </a:extLst>
                </p:cNvPr>
                <p:cNvSpPr txBox="1"/>
                <p:nvPr/>
              </p:nvSpPr>
              <p:spPr>
                <a:xfrm>
                  <a:off x="1923438" y="3059668"/>
                  <a:ext cx="2559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2F307F-E346-4847-ABD1-1D9215A51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438" y="3059668"/>
                  <a:ext cx="25590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6190" r="-2142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71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FB4CB-F6E8-4B5F-B197-91AEE06F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4E11623-CFF5-4FE1-9DD0-B164E34CBD74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5E7646-55E8-4DCB-ADF5-69602021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3E8FDB3-AE3F-4AF6-B9FD-9FFA664F4C45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3E8FDB3-AE3F-4AF6-B9FD-9FFA664F4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829" r="-24390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B7F478-F5A8-4A3F-B34A-FF70E99B5A4A}"/>
                    </a:ext>
                  </a:extLst>
                </p:cNvPr>
                <p:cNvSpPr txBox="1"/>
                <p:nvPr/>
              </p:nvSpPr>
              <p:spPr>
                <a:xfrm>
                  <a:off x="1923438" y="3059668"/>
                  <a:ext cx="2559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B7F478-F5A8-4A3F-B34A-FF70E99B5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438" y="3059668"/>
                  <a:ext cx="25590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190" r="-2142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/>
                <p:nvPr/>
              </p:nvSpPr>
              <p:spPr>
                <a:xfrm>
                  <a:off x="4692479" y="2674505"/>
                  <a:ext cx="820353" cy="51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79" y="2674505"/>
                  <a:ext cx="820353" cy="5109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5851F-1AA0-47FD-AA17-08A13586C4D5}"/>
                    </a:ext>
                  </a:extLst>
                </p:cNvPr>
                <p:cNvSpPr txBox="1"/>
                <p:nvPr/>
              </p:nvSpPr>
              <p:spPr>
                <a:xfrm>
                  <a:off x="6101049" y="3059668"/>
                  <a:ext cx="820353" cy="51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5851F-1AA0-47FD-AA17-08A13586C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049" y="3059668"/>
                  <a:ext cx="820353" cy="512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/>
                <p:nvPr/>
              </p:nvSpPr>
              <p:spPr>
                <a:xfrm>
                  <a:off x="6216032" y="4149076"/>
                  <a:ext cx="820353" cy="514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10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32" y="4149076"/>
                  <a:ext cx="820353" cy="514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/>
                <p:nvPr/>
              </p:nvSpPr>
              <p:spPr>
                <a:xfrm>
                  <a:off x="4578689" y="4262282"/>
                  <a:ext cx="820353" cy="509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B6B05151-1E14-4946-A9DA-CFB1EABB0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689" y="4262282"/>
                  <a:ext cx="820353" cy="5099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744DE1-7C03-4978-80B6-49E0097D8977}"/>
                    </a:ext>
                  </a:extLst>
                </p:cNvPr>
                <p:cNvSpPr txBox="1"/>
                <p:nvPr/>
              </p:nvSpPr>
              <p:spPr>
                <a:xfrm>
                  <a:off x="7738947" y="647501"/>
                  <a:ext cx="82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744DE1-7C03-4978-80B6-49E0097D8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947" y="647501"/>
                  <a:ext cx="82278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6716" r="-7463"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BE8722-4183-45A9-9A36-387EBF375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4722" y="824713"/>
              <a:ext cx="4063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394B2E9-AF37-4622-BF02-48AB25EDF923}"/>
                    </a:ext>
                  </a:extLst>
                </p:cNvPr>
                <p:cNvSpPr txBox="1"/>
                <p:nvPr/>
              </p:nvSpPr>
              <p:spPr>
                <a:xfrm>
                  <a:off x="9065179" y="2197295"/>
                  <a:ext cx="827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394B2E9-AF37-4622-BF02-48AB25EDF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179" y="2197295"/>
                  <a:ext cx="8275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6618" r="-5882"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519B09-A9B6-4B14-B0A3-FA86CB70DCE7}"/>
                </a:ext>
              </a:extLst>
            </p:cNvPr>
            <p:cNvCxnSpPr>
              <a:cxnSpLocks/>
            </p:cNvCxnSpPr>
            <p:nvPr/>
          </p:nvCxnSpPr>
          <p:spPr>
            <a:xfrm>
              <a:off x="9388299" y="2514162"/>
              <a:ext cx="0" cy="39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8583AF-1CF3-46EB-8A97-90954D0FF8F8}"/>
                    </a:ext>
                  </a:extLst>
                </p:cNvPr>
                <p:cNvSpPr txBox="1"/>
                <p:nvPr/>
              </p:nvSpPr>
              <p:spPr>
                <a:xfrm>
                  <a:off x="7036385" y="1481351"/>
                  <a:ext cx="2142702" cy="46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𝜆𝜂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8583AF-1CF3-46EB-8A97-90954D0FF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385" y="1481351"/>
                  <a:ext cx="2142702" cy="4626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33927D-E556-4E2B-873A-12815C867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438" y="2092031"/>
              <a:ext cx="550483" cy="782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83843C5-5912-452E-9E11-A80F9524F300}"/>
                    </a:ext>
                  </a:extLst>
                </p:cNvPr>
                <p:cNvSpPr txBox="1"/>
                <p:nvPr/>
              </p:nvSpPr>
              <p:spPr>
                <a:xfrm>
                  <a:off x="7861966" y="3425329"/>
                  <a:ext cx="1203213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83843C5-5912-452E-9E11-A80F9524F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66" y="3425329"/>
                  <a:ext cx="1203213" cy="7275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EF6BB81-5D07-4EB2-87DA-34AA1217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364" y="3384733"/>
              <a:ext cx="479662" cy="305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D409F3-8DEE-4457-86AB-2D1CB0BBACDE}"/>
                </a:ext>
              </a:extLst>
            </p:cNvPr>
            <p:cNvCxnSpPr>
              <a:cxnSpLocks/>
            </p:cNvCxnSpPr>
            <p:nvPr/>
          </p:nvCxnSpPr>
          <p:spPr>
            <a:xfrm>
              <a:off x="8948615" y="4166410"/>
              <a:ext cx="439684" cy="599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5FDCC61-7108-4866-9F2F-17BF5AE8F35E}"/>
                    </a:ext>
                  </a:extLst>
                </p:cNvPr>
                <p:cNvSpPr txBox="1"/>
                <p:nvPr/>
              </p:nvSpPr>
              <p:spPr>
                <a:xfrm>
                  <a:off x="2896506" y="4959428"/>
                  <a:ext cx="1954638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𝜆𝜂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5FDCC61-7108-4866-9F2F-17BF5AE8F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506" y="4959428"/>
                  <a:ext cx="1954638" cy="4675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348ADC-A43C-4062-9BE6-AF47DD875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5139" y="4765970"/>
              <a:ext cx="312613" cy="19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668F27-A493-4E01-B8B2-B4A01202B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7674" y="1274210"/>
              <a:ext cx="567567" cy="349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9B9CC3-2102-461E-80FD-0E76051E6845}"/>
                    </a:ext>
                  </a:extLst>
                </p:cNvPr>
                <p:cNvSpPr txBox="1"/>
                <p:nvPr/>
              </p:nvSpPr>
              <p:spPr>
                <a:xfrm>
                  <a:off x="5048646" y="1479365"/>
                  <a:ext cx="1199110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9B9CC3-2102-461E-80FD-0E76051E6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646" y="1479365"/>
                  <a:ext cx="1199110" cy="72750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134598-18A8-475D-8C5D-D8B87A537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1049" y="922736"/>
              <a:ext cx="410176" cy="3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63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381FA-1B21-4669-B038-513A7DA7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0FB4BD4-DF4C-4BE1-B75A-0138CB10D86E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70727A-7237-4010-A880-315EAB02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BEFD3-315D-4365-AE65-35A75EE0CE28}"/>
                    </a:ext>
                  </a:extLst>
                </p:cNvPr>
                <p:cNvSpPr txBox="1"/>
                <p:nvPr/>
              </p:nvSpPr>
              <p:spPr>
                <a:xfrm>
                  <a:off x="3632211" y="2133735"/>
                  <a:ext cx="6813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BEFD3-315D-4365-AE65-35A75EE0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211" y="2133735"/>
                  <a:ext cx="681340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567A90-CF8E-42A6-8669-794EAB249138}"/>
                    </a:ext>
                  </a:extLst>
                </p:cNvPr>
                <p:cNvSpPr txBox="1"/>
                <p:nvPr/>
              </p:nvSpPr>
              <p:spPr>
                <a:xfrm>
                  <a:off x="5275069" y="3345781"/>
                  <a:ext cx="6920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567A90-CF8E-42A6-8669-794EAB249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069" y="3345781"/>
                  <a:ext cx="69204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9B24C-948A-4A1C-B32B-85A08A9A3231}"/>
                    </a:ext>
                  </a:extLst>
                </p:cNvPr>
                <p:cNvSpPr txBox="1"/>
                <p:nvPr/>
              </p:nvSpPr>
              <p:spPr>
                <a:xfrm>
                  <a:off x="8278632" y="3899779"/>
                  <a:ext cx="6920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9B24C-948A-4A1C-B32B-85A08A9A3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632" y="3899779"/>
                  <a:ext cx="69204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657968-21F0-4869-8729-ED7A9DE57BAE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657968-21F0-4869-8729-ED7A9DE57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6829" r="-24390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94CB36-0122-4BDC-8945-10DE9A151240}"/>
                    </a:ext>
                  </a:extLst>
                </p:cNvPr>
                <p:cNvSpPr txBox="1"/>
                <p:nvPr/>
              </p:nvSpPr>
              <p:spPr>
                <a:xfrm>
                  <a:off x="1954698" y="3059668"/>
                  <a:ext cx="2559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94CB36-0122-4BDC-8945-10DE9A151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98" y="3059668"/>
                  <a:ext cx="2559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6190" r="-2142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AA6FB9B-2562-4844-8968-3E6D63905A11}"/>
                    </a:ext>
                  </a:extLst>
                </p:cNvPr>
                <p:cNvSpPr txBox="1"/>
                <p:nvPr/>
              </p:nvSpPr>
              <p:spPr>
                <a:xfrm>
                  <a:off x="6552225" y="1449917"/>
                  <a:ext cx="14420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AA6FB9B-2562-4844-8968-3E6D63905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25" y="1449917"/>
                  <a:ext cx="14420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237" r="-84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2E5F60-01F8-446B-8968-43208F04CB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8235" y="1024161"/>
              <a:ext cx="440768" cy="41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044EF6-6DC8-41F4-B786-539876D99550}"/>
                    </a:ext>
                  </a:extLst>
                </p:cNvPr>
                <p:cNvSpPr txBox="1"/>
                <p:nvPr/>
              </p:nvSpPr>
              <p:spPr>
                <a:xfrm>
                  <a:off x="8331461" y="1764403"/>
                  <a:ext cx="15055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044EF6-6DC8-41F4-B786-539876D99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61" y="1764403"/>
                  <a:ext cx="150554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4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F1A3A0-B394-4ED0-8452-EAF59090AE4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865" y="2217892"/>
              <a:ext cx="201895" cy="54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AB7CA9-FA85-46F7-9C76-94895014A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1400" y="804420"/>
              <a:ext cx="504301" cy="73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8227970-7D26-4E82-87EC-A9048A81970A}"/>
                    </a:ext>
                  </a:extLst>
                </p:cNvPr>
                <p:cNvSpPr txBox="1"/>
                <p:nvPr/>
              </p:nvSpPr>
              <p:spPr>
                <a:xfrm>
                  <a:off x="3764495" y="224409"/>
                  <a:ext cx="3021148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8227970-7D26-4E82-87EC-A9048A819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495" y="224409"/>
                  <a:ext cx="3021148" cy="57618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D02CEEE-1F85-4A70-B56A-B52BF8A349F4}"/>
                    </a:ext>
                  </a:extLst>
                </p:cNvPr>
                <p:cNvSpPr txBox="1"/>
                <p:nvPr/>
              </p:nvSpPr>
              <p:spPr>
                <a:xfrm>
                  <a:off x="5538350" y="5377731"/>
                  <a:ext cx="3126946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D02CEEE-1F85-4A70-B56A-B52BF8A34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50" y="5377731"/>
                  <a:ext cx="3126946" cy="5761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9B7106-6DE4-40B7-B6C8-7B46AE210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600" y="4534884"/>
              <a:ext cx="557032" cy="81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EB0864-8E1C-44C3-942F-9272AB5FA1B6}"/>
                    </a:ext>
                  </a:extLst>
                </p:cNvPr>
                <p:cNvSpPr txBox="1"/>
                <p:nvPr/>
              </p:nvSpPr>
              <p:spPr>
                <a:xfrm>
                  <a:off x="3930111" y="3715113"/>
                  <a:ext cx="905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EB0864-8E1C-44C3-942F-9272AB5FA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111" y="3715113"/>
                  <a:ext cx="90505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757" r="-1351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EA92C5-0349-400F-9EF5-BA417AA25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38" y="3899779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90D3ED0-3106-4559-ADDE-0A6D7886AAD8}"/>
                    </a:ext>
                  </a:extLst>
                </p:cNvPr>
                <p:cNvSpPr txBox="1"/>
                <p:nvPr/>
              </p:nvSpPr>
              <p:spPr>
                <a:xfrm>
                  <a:off x="9389929" y="3676593"/>
                  <a:ext cx="9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90D3ED0-3106-4559-ADDE-0A6D7886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929" y="3676593"/>
                  <a:ext cx="9685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289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C2BFCA-40A7-4A31-8290-4293D9A9E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6358" y="3861259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E8B6C-83DC-42E4-A772-DAF46ED1602F}"/>
                    </a:ext>
                  </a:extLst>
                </p:cNvPr>
                <p:cNvSpPr txBox="1"/>
                <p:nvPr/>
              </p:nvSpPr>
              <p:spPr>
                <a:xfrm>
                  <a:off x="6246736" y="2666297"/>
                  <a:ext cx="1177052" cy="412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E8B6C-83DC-42E4-A772-DAF46ED16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736" y="2666297"/>
                  <a:ext cx="1177052" cy="412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C2408-5459-4A6C-8A65-3283CA152E06}"/>
                    </a:ext>
                  </a:extLst>
                </p:cNvPr>
                <p:cNvSpPr txBox="1"/>
                <p:nvPr/>
              </p:nvSpPr>
              <p:spPr>
                <a:xfrm>
                  <a:off x="6246736" y="3351206"/>
                  <a:ext cx="1406282" cy="412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C2408-5459-4A6C-8A65-3283CA152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736" y="3351206"/>
                  <a:ext cx="1406282" cy="412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7E32C05-21EA-4F56-8B2E-C35E8E8020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382" y="3924393"/>
              <a:ext cx="0" cy="34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54B590-C21A-4123-8176-6898E06CD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382" y="2338512"/>
              <a:ext cx="6543" cy="320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5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1680B-14A8-4405-AAC5-590F5080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731E6-60E8-4291-A4B3-4E87FFD60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CAD855-5345-4D2F-ABC7-BF756A9541BA}"/>
              </a:ext>
            </a:extLst>
          </p:cNvPr>
          <p:cNvGrpSpPr/>
          <p:nvPr/>
        </p:nvGrpSpPr>
        <p:grpSpPr>
          <a:xfrm>
            <a:off x="1954698" y="485719"/>
            <a:ext cx="8904475" cy="6372281"/>
            <a:chOff x="1954698" y="485719"/>
            <a:chExt cx="8904475" cy="63722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996ACD8-BC68-4864-847F-842FA9C0B53F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996ACD8-BC68-4864-847F-842FA9C0B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24891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829" r="-24390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382AE4-65AE-497B-96BA-0281C79CB9BF}"/>
                    </a:ext>
                  </a:extLst>
                </p:cNvPr>
                <p:cNvSpPr txBox="1"/>
                <p:nvPr/>
              </p:nvSpPr>
              <p:spPr>
                <a:xfrm>
                  <a:off x="1954698" y="3059668"/>
                  <a:ext cx="2559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382AE4-65AE-497B-96BA-0281C79CB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98" y="3059668"/>
                  <a:ext cx="25590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190" r="-2142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/>
                <p:nvPr/>
              </p:nvSpPr>
              <p:spPr>
                <a:xfrm>
                  <a:off x="3577960" y="2515058"/>
                  <a:ext cx="616836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960" y="2515058"/>
                  <a:ext cx="616836" cy="383182"/>
                </a:xfrm>
                <a:prstGeom prst="rect">
                  <a:avLst/>
                </a:prstGeom>
                <a:blipFill>
                  <a:blip r:embed="rId5"/>
                  <a:stretch>
                    <a:fillRect l="-10891" t="-3226" r="-2970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CCBCBE8-9567-42D1-B0C4-41C50A44BDC3}"/>
                    </a:ext>
                  </a:extLst>
                </p:cNvPr>
                <p:cNvSpPr txBox="1"/>
                <p:nvPr/>
              </p:nvSpPr>
              <p:spPr>
                <a:xfrm>
                  <a:off x="4665125" y="2514289"/>
                  <a:ext cx="616836" cy="383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CCBCBE8-9567-42D1-B0C4-41C50A44B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125" y="2514289"/>
                  <a:ext cx="616836" cy="383951"/>
                </a:xfrm>
                <a:prstGeom prst="rect">
                  <a:avLst/>
                </a:prstGeom>
                <a:blipFill>
                  <a:blip r:embed="rId6"/>
                  <a:stretch>
                    <a:fillRect l="-9901" t="-1587" r="-297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35327F-9E04-4F57-AB43-599B8BD5B788}"/>
                    </a:ext>
                  </a:extLst>
                </p:cNvPr>
                <p:cNvSpPr txBox="1"/>
                <p:nvPr/>
              </p:nvSpPr>
              <p:spPr>
                <a:xfrm>
                  <a:off x="3582695" y="3429000"/>
                  <a:ext cx="616836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35327F-9E04-4F57-AB43-599B8BD5B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695" y="3429000"/>
                  <a:ext cx="616836" cy="383182"/>
                </a:xfrm>
                <a:prstGeom prst="rect">
                  <a:avLst/>
                </a:prstGeom>
                <a:blipFill>
                  <a:blip r:embed="rId7"/>
                  <a:stretch>
                    <a:fillRect l="-10891" t="-1613" r="-2970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8805DA-58DC-401C-9271-7424670DCA2C}"/>
                    </a:ext>
                  </a:extLst>
                </p:cNvPr>
                <p:cNvSpPr txBox="1"/>
                <p:nvPr/>
              </p:nvSpPr>
              <p:spPr>
                <a:xfrm>
                  <a:off x="5070722" y="3364886"/>
                  <a:ext cx="616836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8805DA-58DC-401C-9271-7424670DC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22" y="3364886"/>
                  <a:ext cx="616836" cy="383182"/>
                </a:xfrm>
                <a:prstGeom prst="rect">
                  <a:avLst/>
                </a:prstGeom>
                <a:blipFill>
                  <a:blip r:embed="rId8"/>
                  <a:stretch>
                    <a:fillRect l="-10891" t="-3175" r="-297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BD5CBD-0308-40F0-B5A3-CCEC4FC687E6}"/>
                    </a:ext>
                  </a:extLst>
                </p:cNvPr>
                <p:cNvSpPr txBox="1"/>
                <p:nvPr/>
              </p:nvSpPr>
              <p:spPr>
                <a:xfrm>
                  <a:off x="7356491" y="3686597"/>
                  <a:ext cx="616836" cy="3915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BD5CBD-0308-40F0-B5A3-CCEC4FC68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491" y="3686597"/>
                  <a:ext cx="616836" cy="391517"/>
                </a:xfrm>
                <a:prstGeom prst="rect">
                  <a:avLst/>
                </a:prstGeom>
                <a:blipFill>
                  <a:blip r:embed="rId9"/>
                  <a:stretch>
                    <a:fillRect l="-10891" r="-2970" b="-171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/>
                <p:nvPr/>
              </p:nvSpPr>
              <p:spPr>
                <a:xfrm>
                  <a:off x="8368381" y="2759702"/>
                  <a:ext cx="616836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381" y="2759702"/>
                  <a:ext cx="616836" cy="383182"/>
                </a:xfrm>
                <a:prstGeom prst="rect">
                  <a:avLst/>
                </a:prstGeom>
                <a:blipFill>
                  <a:blip r:embed="rId10"/>
                  <a:stretch>
                    <a:fillRect l="-10891" t="-1587" r="-2970" b="-158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/>
                <p:nvPr/>
              </p:nvSpPr>
              <p:spPr>
                <a:xfrm>
                  <a:off x="8382157" y="3667228"/>
                  <a:ext cx="616836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TextBox 5">
                  <a:extLst>
                    <a:ext uri="{FF2B5EF4-FFF2-40B4-BE49-F238E27FC236}">
                      <a16:creationId xmlns:a16="http://schemas.microsoft.com/office/drawing/2014/main" id="{375667D1-DC31-4076-80B1-887FF2FDF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157" y="3667228"/>
                  <a:ext cx="616836" cy="383182"/>
                </a:xfrm>
                <a:prstGeom prst="rect">
                  <a:avLst/>
                </a:prstGeom>
                <a:blipFill>
                  <a:blip r:embed="rId11"/>
                  <a:stretch>
                    <a:fillRect l="-9901" t="-3226" r="-2970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1AA0438-6543-4C89-B980-DF3B27DB685F}"/>
                    </a:ext>
                  </a:extLst>
                </p:cNvPr>
                <p:cNvSpPr/>
                <p:nvPr/>
              </p:nvSpPr>
              <p:spPr>
                <a:xfrm>
                  <a:off x="5170280" y="594539"/>
                  <a:ext cx="1215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1AA0438-6543-4C89-B980-DF3B27DB6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280" y="594539"/>
                  <a:ext cx="121546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976AC9-4B60-4E68-965F-8843B196A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0280" y="963871"/>
              <a:ext cx="417720" cy="13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2AF325D-C696-4F43-8D89-3858764E5787}"/>
                    </a:ext>
                  </a:extLst>
                </p:cNvPr>
                <p:cNvSpPr/>
                <p:nvPr/>
              </p:nvSpPr>
              <p:spPr>
                <a:xfrm>
                  <a:off x="8993604" y="1161154"/>
                  <a:ext cx="12207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2AF325D-C696-4F43-8D89-3858764E5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604" y="1161154"/>
                  <a:ext cx="122078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6DF66E-FC4C-4615-92A1-B9B93DA8C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3604" y="1530486"/>
              <a:ext cx="417720" cy="13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D20304-3482-4A58-BF36-415C7606A9E3}"/>
                    </a:ext>
                  </a:extLst>
                </p:cNvPr>
                <p:cNvSpPr/>
                <p:nvPr/>
              </p:nvSpPr>
              <p:spPr>
                <a:xfrm>
                  <a:off x="2895618" y="5481862"/>
                  <a:ext cx="12207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7D20304-3482-4A58-BF36-415C7606A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18" y="5481862"/>
                  <a:ext cx="122078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142FCB-CEBC-4387-B757-CA22BBF7B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903" y="5194574"/>
              <a:ext cx="69093" cy="31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7E5E77B-2A72-4292-A36C-711312BB22CB}"/>
                    </a:ext>
                  </a:extLst>
                </p:cNvPr>
                <p:cNvSpPr/>
                <p:nvPr/>
              </p:nvSpPr>
              <p:spPr>
                <a:xfrm>
                  <a:off x="9638390" y="2958218"/>
                  <a:ext cx="12207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7E5E77B-2A72-4292-A36C-711312BB2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390" y="2958218"/>
                  <a:ext cx="122078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AF01BE-EA3A-4633-B38A-369E995D0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0620" y="2889157"/>
              <a:ext cx="170659" cy="21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670571-06DF-4382-BD79-E78B23BEBC2F}"/>
                    </a:ext>
                  </a:extLst>
                </p:cNvPr>
                <p:cNvSpPr txBox="1"/>
                <p:nvPr/>
              </p:nvSpPr>
              <p:spPr>
                <a:xfrm>
                  <a:off x="4601518" y="5508593"/>
                  <a:ext cx="680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670571-06DF-4382-BD79-E78B23BEB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518" y="5508593"/>
                  <a:ext cx="680443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207" r="-270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0596A0-D394-44F9-80EE-1CE9C3619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713" y="5655711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B67DBE-007E-4056-9311-72CF418D0086}"/>
                    </a:ext>
                  </a:extLst>
                </p:cNvPr>
                <p:cNvSpPr txBox="1"/>
                <p:nvPr/>
              </p:nvSpPr>
              <p:spPr>
                <a:xfrm>
                  <a:off x="8723820" y="485719"/>
                  <a:ext cx="7272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B67DBE-007E-4056-9311-72CF418D0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820" y="485719"/>
                  <a:ext cx="72725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723" r="-84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8D8396A-C89D-4206-BCA4-6240A8A99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381" y="670385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09BFA5-3D96-4DEE-9887-7C9DFE4481DA}"/>
                    </a:ext>
                  </a:extLst>
                </p:cNvPr>
                <p:cNvSpPr txBox="1"/>
                <p:nvPr/>
              </p:nvSpPr>
              <p:spPr>
                <a:xfrm>
                  <a:off x="6282749" y="2739541"/>
                  <a:ext cx="1053172" cy="6365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09BFA5-3D96-4DEE-9887-7C9DFE448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749" y="2739541"/>
                  <a:ext cx="1053172" cy="6365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8800FF-9EAE-470B-8E02-FA333F71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112" y="2671547"/>
              <a:ext cx="0" cy="22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B9BDCD-4D70-4CE2-8E27-7D0831150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576" y="3244334"/>
              <a:ext cx="398536" cy="56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1A33A3-25B2-4E1C-9F11-D46FC1A57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8835" y="670453"/>
              <a:ext cx="460457" cy="216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56811BE-0819-4CFF-A3EC-03EC35556EF3}"/>
                    </a:ext>
                  </a:extLst>
                </p:cNvPr>
                <p:cNvSpPr txBox="1"/>
                <p:nvPr/>
              </p:nvSpPr>
              <p:spPr>
                <a:xfrm>
                  <a:off x="3535300" y="903388"/>
                  <a:ext cx="1212255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56811BE-0819-4CFF-A3EC-03EC35556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00" y="903388"/>
                  <a:ext cx="1212255" cy="5456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124295-EBF3-4966-86D5-E7DA490C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386" y="670386"/>
              <a:ext cx="485436" cy="21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A41F2B4-8F9F-4FE5-96CB-C25A99658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4909" y="5542471"/>
              <a:ext cx="391460" cy="2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1B84D62-AD71-4687-A9FE-6C29AB7F9617}"/>
                    </a:ext>
                  </a:extLst>
                </p:cNvPr>
                <p:cNvSpPr txBox="1"/>
                <p:nvPr/>
              </p:nvSpPr>
              <p:spPr>
                <a:xfrm>
                  <a:off x="7612799" y="5006795"/>
                  <a:ext cx="1275798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1B84D62-AD71-4687-A9FE-6C29AB7F9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799" y="5006795"/>
                  <a:ext cx="1275798" cy="54566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0E91DC7-C2E3-4D04-87C7-BDF22674649E}"/>
                </a:ext>
              </a:extLst>
            </p:cNvPr>
            <p:cNvCxnSpPr>
              <a:cxnSpLocks/>
            </p:cNvCxnSpPr>
            <p:nvPr/>
          </p:nvCxnSpPr>
          <p:spPr>
            <a:xfrm>
              <a:off x="8515054" y="5567749"/>
              <a:ext cx="373543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D18275-4A4C-4807-931B-A3E7111C660F}"/>
                    </a:ext>
                  </a:extLst>
                </p:cNvPr>
                <p:cNvSpPr txBox="1"/>
                <p:nvPr/>
              </p:nvSpPr>
              <p:spPr>
                <a:xfrm>
                  <a:off x="5070722" y="1867484"/>
                  <a:ext cx="10622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D18275-4A4C-4807-931B-A3E7111C6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22" y="1867484"/>
                  <a:ext cx="106221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6322" r="-1149" b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290FF6F-BCFC-40EC-91EF-A955E1412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152" y="2140259"/>
              <a:ext cx="216848" cy="239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1D5055F-F589-45BE-AADD-E99172DD4AEB}"/>
                    </a:ext>
                  </a:extLst>
                </p:cNvPr>
                <p:cNvSpPr txBox="1"/>
                <p:nvPr/>
              </p:nvSpPr>
              <p:spPr>
                <a:xfrm>
                  <a:off x="2730014" y="4042042"/>
                  <a:ext cx="10622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1D5055F-F589-45BE-AADD-E99172DD4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014" y="4042042"/>
                  <a:ext cx="106221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6322" r="-114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ED2BB0-4067-46DC-B298-262571E8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383" y="3812182"/>
              <a:ext cx="235626" cy="189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92AB29-4A98-40F6-A81B-2D80F4AE3040}"/>
                    </a:ext>
                  </a:extLst>
                </p:cNvPr>
                <p:cNvSpPr txBox="1"/>
                <p:nvPr/>
              </p:nvSpPr>
              <p:spPr>
                <a:xfrm>
                  <a:off x="6376439" y="4476264"/>
                  <a:ext cx="10669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A92AB29-4A98-40F6-A81B-2D80F4AE3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439" y="4476264"/>
                  <a:ext cx="1066959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5714" r="-1714" b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73C7BFF-466B-4500-AF68-C116785B0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808" y="4246404"/>
              <a:ext cx="235626" cy="189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7EFE64-262C-4C74-AA1F-C165FF3E30AE}"/>
                    </a:ext>
                  </a:extLst>
                </p:cNvPr>
                <p:cNvSpPr txBox="1"/>
                <p:nvPr/>
              </p:nvSpPr>
              <p:spPr>
                <a:xfrm>
                  <a:off x="8859605" y="2169509"/>
                  <a:ext cx="10589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7EFE64-262C-4C74-AA1F-C165FF3E3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605" y="2169509"/>
                  <a:ext cx="1058944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5747" r="-1149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7B6C7C-9336-47CF-AF6D-504435860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9495" y="2472787"/>
              <a:ext cx="216848" cy="239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01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9E300-328B-47CE-A1F8-1AF91373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158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12</cp:revision>
  <dcterms:created xsi:type="dcterms:W3CDTF">2024-01-11T09:50:35Z</dcterms:created>
  <dcterms:modified xsi:type="dcterms:W3CDTF">2024-01-13T10:21:35Z</dcterms:modified>
</cp:coreProperties>
</file>